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heme/theme2.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heme/theme3.xml" ContentType="application/vnd.openxmlformats-officedocument.them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heme/theme4.xml" ContentType="application/vnd.openxmlformats-officedocument.them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114.xml" ContentType="application/vnd.openxmlformats-officedocument.presentationml.tags+xml"/>
  <Override PartName="/ppt/notesSlides/notesSlide1.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3.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4.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5.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6.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7.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8.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9.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10.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11.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03" r:id="rId2"/>
    <p:sldMasterId id="2147483704" r:id="rId3"/>
    <p:sldMasterId id="2147483701" r:id="rId4"/>
  </p:sldMasterIdLst>
  <p:notesMasterIdLst>
    <p:notesMasterId r:id="rId17"/>
  </p:notesMasterIdLst>
  <p:handoutMasterIdLst>
    <p:handoutMasterId r:id="rId18"/>
  </p:handoutMasterIdLst>
  <p:sldIdLst>
    <p:sldId id="256" r:id="rId5"/>
    <p:sldId id="414" r:id="rId6"/>
    <p:sldId id="404" r:id="rId7"/>
    <p:sldId id="406" r:id="rId8"/>
    <p:sldId id="411" r:id="rId9"/>
    <p:sldId id="412" r:id="rId10"/>
    <p:sldId id="409" r:id="rId11"/>
    <p:sldId id="410" r:id="rId12"/>
    <p:sldId id="433" r:id="rId13"/>
    <p:sldId id="415" r:id="rId14"/>
    <p:sldId id="432" r:id="rId15"/>
    <p:sldId id="279" r:id="rId16"/>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lobal Advisory Services" id="{93DAECA2-4298-4E62-906F-2FAB1D41406D}">
          <p14:sldIdLst>
            <p14:sldId id="256"/>
            <p14:sldId id="414"/>
            <p14:sldId id="404"/>
            <p14:sldId id="406"/>
            <p14:sldId id="411"/>
            <p14:sldId id="412"/>
            <p14:sldId id="409"/>
            <p14:sldId id="410"/>
            <p14:sldId id="433"/>
            <p14:sldId id="415"/>
            <p14:sldId id="432"/>
            <p14:sldId id="279"/>
          </p14:sldIdLst>
        </p14:section>
      </p14:sectionLst>
    </p:ext>
    <p:ext uri="{EFAFB233-063F-42B5-8137-9DF3F51BA10A}">
      <p15:sldGuideLst xmlns:p15="http://schemas.microsoft.com/office/powerpoint/2012/main">
        <p15:guide id="1" orient="horz" pos="2400">
          <p15:clr>
            <a:srgbClr val="A4A3A4"/>
          </p15:clr>
        </p15:guide>
        <p15:guide id="2" orient="horz" pos="192">
          <p15:clr>
            <a:srgbClr val="A4A3A4"/>
          </p15:clr>
        </p15:guide>
        <p15:guide id="3" orient="horz" pos="432">
          <p15:clr>
            <a:srgbClr val="A4A3A4"/>
          </p15:clr>
        </p15:guide>
        <p15:guide id="4" orient="horz" pos="960">
          <p15:clr>
            <a:srgbClr val="A4A3A4"/>
          </p15:clr>
        </p15:guide>
        <p15:guide id="5" orient="horz" pos="2496">
          <p15:clr>
            <a:srgbClr val="A4A3A4"/>
          </p15:clr>
        </p15:guide>
        <p15:guide id="6" orient="horz" pos="3840">
          <p15:clr>
            <a:srgbClr val="A4A3A4"/>
          </p15:clr>
        </p15:guide>
        <p15:guide id="7" orient="horz" pos="3936">
          <p15:clr>
            <a:srgbClr val="A4A3A4"/>
          </p15:clr>
        </p15:guide>
        <p15:guide id="8" orient="horz" pos="4032">
          <p15:clr>
            <a:srgbClr val="A4A3A4"/>
          </p15:clr>
        </p15:guide>
        <p15:guide id="9" orient="horz" pos="4176">
          <p15:clr>
            <a:srgbClr val="A4A3A4"/>
          </p15:clr>
        </p15:guide>
        <p15:guide id="10" orient="horz" pos="768">
          <p15:clr>
            <a:srgbClr val="A4A3A4"/>
          </p15:clr>
        </p15:guide>
        <p15:guide id="11" orient="horz" pos="1919">
          <p15:clr>
            <a:srgbClr val="A4A3A4"/>
          </p15:clr>
        </p15:guide>
        <p15:guide id="12" orient="horz" pos="2859">
          <p15:clr>
            <a:srgbClr val="A4A3A4"/>
          </p15:clr>
        </p15:guide>
        <p15:guide id="13" pos="240">
          <p15:clr>
            <a:srgbClr val="A4A3A4"/>
          </p15:clr>
        </p15:guide>
        <p15:guide id="14" pos="5520">
          <p15:clr>
            <a:srgbClr val="A4A3A4"/>
          </p15:clr>
        </p15:guide>
        <p15:guide id="15" pos="1920">
          <p15:clr>
            <a:srgbClr val="A4A3A4"/>
          </p15:clr>
        </p15:guide>
        <p15:guide id="16" pos="3840">
          <p15:clr>
            <a:srgbClr val="A4A3A4"/>
          </p15:clr>
        </p15:guide>
        <p15:guide id="17" pos="2832">
          <p15:clr>
            <a:srgbClr val="A4A3A4"/>
          </p15:clr>
        </p15:guide>
        <p15:guide id="18" pos="2928">
          <p15:clr>
            <a:srgbClr val="A4A3A4"/>
          </p15:clr>
        </p15:guide>
        <p15:guide id="19" pos="3744">
          <p15:clr>
            <a:srgbClr val="A4A3A4"/>
          </p15:clr>
        </p15:guide>
        <p15:guide id="20" pos="2016">
          <p15:clr>
            <a:srgbClr val="A4A3A4"/>
          </p15:clr>
        </p15:guide>
      </p15:sldGuideLst>
    </p:ext>
    <p:ext uri="{2D200454-40CA-4A62-9FC3-DE9A4176ACB9}">
      <p15:notesGuideLst xmlns:p15="http://schemas.microsoft.com/office/powerpoint/2012/main">
        <p15:guide id="1" orient="horz" pos="144">
          <p15:clr>
            <a:srgbClr val="A4A3A4"/>
          </p15:clr>
        </p15:guide>
        <p15:guide id="2" orient="horz" pos="5616">
          <p15:clr>
            <a:srgbClr val="A4A3A4"/>
          </p15:clr>
        </p15:guide>
        <p15:guide id="3" pos="144">
          <p15:clr>
            <a:srgbClr val="A4A3A4"/>
          </p15:clr>
        </p15:guide>
        <p15:guide id="4" pos="417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ntwarg, Gregg" initials="GG" lastIdx="45" clrIdx="0">
    <p:extLst>
      <p:ext uri="{19B8F6BF-5375-455C-9EA6-DF929625EA0E}">
        <p15:presenceInfo xmlns:p15="http://schemas.microsoft.com/office/powerpoint/2012/main" userId="S-1-5-21-18574106-1352478796-824651971-3089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0B6BA"/>
    <a:srgbClr val="702877"/>
    <a:srgbClr val="D6A300"/>
    <a:srgbClr val="E6E6E6"/>
    <a:srgbClr val="FFFFFF"/>
    <a:srgbClr val="A61F67"/>
    <a:srgbClr val="930854"/>
    <a:srgbClr val="009A8E"/>
    <a:srgbClr val="D6006E"/>
    <a:srgbClr val="557EA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2" autoAdjust="0"/>
    <p:restoredTop sz="95032" autoAdjust="0"/>
  </p:normalViewPr>
  <p:slideViewPr>
    <p:cSldViewPr>
      <p:cViewPr varScale="1">
        <p:scale>
          <a:sx n="57" d="100"/>
          <a:sy n="57" d="100"/>
        </p:scale>
        <p:origin x="540" y="72"/>
      </p:cViewPr>
      <p:guideLst>
        <p:guide orient="horz" pos="2400"/>
        <p:guide orient="horz" pos="192"/>
        <p:guide orient="horz" pos="432"/>
        <p:guide orient="horz" pos="960"/>
        <p:guide orient="horz" pos="2496"/>
        <p:guide orient="horz" pos="3840"/>
        <p:guide orient="horz" pos="3936"/>
        <p:guide orient="horz" pos="4032"/>
        <p:guide orient="horz" pos="4176"/>
        <p:guide orient="horz" pos="768"/>
        <p:guide orient="horz" pos="1919"/>
        <p:guide orient="horz" pos="2859"/>
        <p:guide pos="240"/>
        <p:guide pos="5520"/>
        <p:guide pos="1920"/>
        <p:guide pos="3840"/>
        <p:guide pos="2832"/>
        <p:guide pos="2928"/>
        <p:guide pos="3744"/>
        <p:guide pos="2016"/>
      </p:guideLst>
    </p:cSldViewPr>
  </p:slideViewPr>
  <p:notesTextViewPr>
    <p:cViewPr>
      <p:scale>
        <a:sx n="1" d="1"/>
        <a:sy n="1" d="1"/>
      </p:scale>
      <p:origin x="0" y="0"/>
    </p:cViewPr>
  </p:notesTextViewPr>
  <p:sorterViewPr>
    <p:cViewPr varScale="1">
      <p:scale>
        <a:sx n="100" d="100"/>
        <a:sy n="100" d="100"/>
      </p:scale>
      <p:origin x="0" y="-2850"/>
    </p:cViewPr>
  </p:sorterViewPr>
  <p:notesViewPr>
    <p:cSldViewPr showGuides="1">
      <p:cViewPr varScale="1">
        <p:scale>
          <a:sx n="54" d="100"/>
          <a:sy n="54" d="100"/>
        </p:scale>
        <p:origin x="2820" y="78"/>
      </p:cViewPr>
      <p:guideLst>
        <p:guide orient="horz" pos="144"/>
        <p:guide orient="horz" pos="5616"/>
        <p:guide pos="144"/>
        <p:guide pos="417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val 1"/>
          <p:cNvSpPr/>
          <p:nvPr/>
        </p:nvSpPr>
        <p:spPr>
          <a:xfrm>
            <a:off x="228600" y="8695944"/>
            <a:ext cx="219456" cy="219456"/>
          </a:xfrm>
          <a:prstGeom prst="ellipse">
            <a:avLst/>
          </a:prstGeom>
          <a:noFill/>
          <a:ln w="12700">
            <a:solidFill>
              <a:srgbClr val="B9B9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ader Placeholder 17"/>
          <p:cNvSpPr>
            <a:spLocks noGrp="1"/>
          </p:cNvSpPr>
          <p:nvPr>
            <p:ph type="hdr" sz="quarter"/>
          </p:nvPr>
        </p:nvSpPr>
        <p:spPr>
          <a:xfrm>
            <a:off x="228600" y="228600"/>
            <a:ext cx="5486400" cy="228600"/>
          </a:xfrm>
          <a:prstGeom prst="rect">
            <a:avLst/>
          </a:prstGeom>
        </p:spPr>
        <p:txBody>
          <a:bodyPr vert="horz" lIns="0" tIns="0" rIns="0" bIns="0" rtlCol="0"/>
          <a:lstStyle>
            <a:lvl1pPr algn="l">
              <a:defRPr sz="1200"/>
            </a:lvl1pPr>
          </a:lstStyle>
          <a:p>
            <a:r>
              <a:rPr lang="en-US" sz="1000" dirty="0" smtClean="0"/>
              <a:t>Presentation Title</a:t>
            </a:r>
            <a:endParaRPr lang="en-US" sz="1000" dirty="0"/>
          </a:p>
        </p:txBody>
      </p:sp>
      <p:sp>
        <p:nvSpPr>
          <p:cNvPr id="19" name="Date Placeholder 18"/>
          <p:cNvSpPr>
            <a:spLocks noGrp="1"/>
          </p:cNvSpPr>
          <p:nvPr>
            <p:ph type="dt" sz="quarter" idx="1"/>
          </p:nvPr>
        </p:nvSpPr>
        <p:spPr>
          <a:xfrm>
            <a:off x="5867400" y="228600"/>
            <a:ext cx="762000" cy="228600"/>
          </a:xfrm>
          <a:prstGeom prst="rect">
            <a:avLst/>
          </a:prstGeom>
        </p:spPr>
        <p:txBody>
          <a:bodyPr vert="horz" lIns="0" tIns="0" rIns="0" bIns="0" rtlCol="0"/>
          <a:lstStyle>
            <a:lvl1pPr algn="r">
              <a:defRPr sz="1200"/>
            </a:lvl1pPr>
          </a:lstStyle>
          <a:p>
            <a:fld id="{A16E46B5-9CBD-43E3-A1B9-23574E2C517F}" type="datetimeFigureOut">
              <a:rPr lang="en-US" sz="1000" smtClean="0"/>
              <a:t>9/24/2015</a:t>
            </a:fld>
            <a:endParaRPr lang="en-US" sz="1000" dirty="0"/>
          </a:p>
        </p:txBody>
      </p:sp>
      <p:sp>
        <p:nvSpPr>
          <p:cNvPr id="20" name="Slide Number Placeholder 19"/>
          <p:cNvSpPr>
            <a:spLocks noGrp="1"/>
          </p:cNvSpPr>
          <p:nvPr>
            <p:ph type="sldNum" sz="quarter" idx="3"/>
          </p:nvPr>
        </p:nvSpPr>
        <p:spPr>
          <a:xfrm>
            <a:off x="228600" y="8686800"/>
            <a:ext cx="228600" cy="230187"/>
          </a:xfrm>
          <a:prstGeom prst="rect">
            <a:avLst/>
          </a:prstGeom>
        </p:spPr>
        <p:txBody>
          <a:bodyPr vert="horz" wrap="none" lIns="0" tIns="18288" rIns="0" bIns="0" rtlCol="0" anchor="ctr" anchorCtr="0"/>
          <a:lstStyle>
            <a:lvl1pPr algn="r">
              <a:defRPr sz="1200"/>
            </a:lvl1pPr>
          </a:lstStyle>
          <a:p>
            <a:pPr algn="ctr"/>
            <a:fld id="{692777BF-AFEC-46E4-847D-402C43B8F56A}" type="slidenum">
              <a:rPr lang="en-US" sz="800" smtClean="0"/>
              <a:pPr algn="ctr"/>
              <a:t>‹#›</a:t>
            </a:fld>
            <a:endParaRPr lang="en-US" sz="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1224" y="8682030"/>
            <a:ext cx="1408176" cy="231648"/>
          </a:xfrm>
          <a:prstGeom prst="rect">
            <a:avLst/>
          </a:prstGeom>
        </p:spPr>
      </p:pic>
      <p:sp>
        <p:nvSpPr>
          <p:cNvPr id="8" name="Footer Placeholder 11"/>
          <p:cNvSpPr txBox="1">
            <a:spLocks/>
          </p:cNvSpPr>
          <p:nvPr/>
        </p:nvSpPr>
        <p:spPr>
          <a:xfrm>
            <a:off x="685800" y="8605700"/>
            <a:ext cx="4274480" cy="385900"/>
          </a:xfrm>
          <a:prstGeom prst="rect">
            <a:avLst/>
          </a:prstGeom>
        </p:spPr>
        <p:txBody>
          <a:bodyPr vert="horz" lIns="91440" tIns="45720" rIns="91440" bIns="45720" rtlCol="0" anchor="b"/>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Confidential – Diebold Inc.</a:t>
            </a:r>
            <a:endParaRPr lang="en-US" dirty="0"/>
          </a:p>
        </p:txBody>
      </p:sp>
      <p:cxnSp>
        <p:nvCxnSpPr>
          <p:cNvPr id="9" name="Straight Connector 8"/>
          <p:cNvCxnSpPr/>
          <p:nvPr/>
        </p:nvCxnSpPr>
        <p:spPr>
          <a:xfrm flipH="1">
            <a:off x="685800" y="8798650"/>
            <a:ext cx="4274480" cy="0"/>
          </a:xfrm>
          <a:prstGeom prst="line">
            <a:avLst/>
          </a:prstGeom>
          <a:ln>
            <a:solidFill>
              <a:srgbClr val="B9B9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629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8600" y="228600"/>
            <a:ext cx="5486400" cy="152400"/>
          </a:xfrm>
          <a:prstGeom prst="rect">
            <a:avLst/>
          </a:prstGeom>
        </p:spPr>
        <p:txBody>
          <a:bodyPr vert="horz" lIns="0" tIns="0" rIns="0" bIns="0" rtlCol="0"/>
          <a:lstStyle>
            <a:lvl1pPr algn="l">
              <a:defRPr sz="1000">
                <a:latin typeface="+mn-lt"/>
              </a:defRPr>
            </a:lvl1pPr>
          </a:lstStyle>
          <a:p>
            <a:r>
              <a:rPr lang="en-US" dirty="0" smtClean="0"/>
              <a:t>Presentation Title</a:t>
            </a:r>
            <a:endParaRPr lang="en-US" dirty="0"/>
          </a:p>
        </p:txBody>
      </p:sp>
      <p:sp>
        <p:nvSpPr>
          <p:cNvPr id="3" name="Date Placeholder 2"/>
          <p:cNvSpPr>
            <a:spLocks noGrp="1"/>
          </p:cNvSpPr>
          <p:nvPr>
            <p:ph type="dt" idx="1"/>
          </p:nvPr>
        </p:nvSpPr>
        <p:spPr>
          <a:xfrm>
            <a:off x="5925312" y="228600"/>
            <a:ext cx="704088" cy="152400"/>
          </a:xfrm>
          <a:prstGeom prst="rect">
            <a:avLst/>
          </a:prstGeom>
        </p:spPr>
        <p:txBody>
          <a:bodyPr vert="horz" lIns="0" tIns="0" rIns="0" bIns="0" rtlCol="0"/>
          <a:lstStyle>
            <a:lvl1pPr algn="r">
              <a:defRPr sz="1000">
                <a:latin typeface="+mn-lt"/>
              </a:defRPr>
            </a:lvl1pPr>
          </a:lstStyle>
          <a:p>
            <a:fld id="{F29AC3FB-13A8-4529-B7D4-926F67FE92CA}" type="datetimeFigureOut">
              <a:rPr lang="en-US" smtClean="0"/>
              <a:pPr/>
              <a:t>9/24/2015</a:t>
            </a:fld>
            <a:endParaRPr lang="en-US" dirty="0"/>
          </a:p>
        </p:txBody>
      </p:sp>
      <p:sp>
        <p:nvSpPr>
          <p:cNvPr id="4" name="Slide Image Placeholder 3"/>
          <p:cNvSpPr>
            <a:spLocks noGrp="1" noRot="1" noChangeAspect="1"/>
          </p:cNvSpPr>
          <p:nvPr>
            <p:ph type="sldImg" idx="2"/>
          </p:nvPr>
        </p:nvSpPr>
        <p:spPr>
          <a:xfrm>
            <a:off x="228600" y="590550"/>
            <a:ext cx="6400800" cy="48006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28600" y="5562600"/>
            <a:ext cx="6400800" cy="2895600"/>
          </a:xfrm>
          <a:prstGeom prst="rect">
            <a:avLst/>
          </a:prstGeom>
        </p:spPr>
        <p:txBody>
          <a:bodyPr vert="horz" lIns="91440" tIns="45720" rIns="91440" bIns="45720" rtlCol="0"/>
          <a:lstStyle/>
          <a:p>
            <a:pPr lvl="0">
              <a:spcBef>
                <a:spcPts val="200"/>
              </a:spcBef>
              <a:spcAft>
                <a:spcPts val="200"/>
              </a:spcAft>
            </a:pPr>
            <a:r>
              <a:rPr lang="en-US" dirty="0" smtClean="0"/>
              <a:t>Click to edit Master text styles</a:t>
            </a:r>
          </a:p>
          <a:p>
            <a:pPr marL="0" lvl="1" indent="0">
              <a:spcBef>
                <a:spcPts val="200"/>
              </a:spcBef>
              <a:spcAft>
                <a:spcPts val="200"/>
              </a:spcAft>
            </a:pPr>
            <a:r>
              <a:rPr lang="en-US" dirty="0" smtClean="0"/>
              <a:t>Second level</a:t>
            </a:r>
          </a:p>
          <a:p>
            <a:pPr marL="171450" lvl="2" indent="-171450">
              <a:spcBef>
                <a:spcPts val="200"/>
              </a:spcBef>
              <a:spcAft>
                <a:spcPts val="200"/>
              </a:spcAft>
              <a:buClr>
                <a:schemeClr val="bg2"/>
              </a:buClr>
              <a:buFont typeface="Arial" panose="020B0604020202020204" pitchFamily="34" charset="0"/>
              <a:buChar char="•"/>
            </a:pPr>
            <a:r>
              <a:rPr lang="en-US" dirty="0" smtClean="0"/>
              <a:t>Third level</a:t>
            </a:r>
          </a:p>
          <a:p>
            <a:pPr marL="341313" lvl="3" indent="-171450">
              <a:spcBef>
                <a:spcPts val="200"/>
              </a:spcBef>
              <a:spcAft>
                <a:spcPts val="200"/>
              </a:spcAft>
              <a:buClr>
                <a:schemeClr val="tx2"/>
              </a:buClr>
              <a:buFont typeface="Symbol" panose="05050102010706020507" pitchFamily="18" charset="2"/>
              <a:buChar char="-"/>
            </a:pPr>
            <a:r>
              <a:rPr lang="en-US" dirty="0" smtClean="0"/>
              <a:t>Fourth level</a:t>
            </a:r>
          </a:p>
          <a:p>
            <a:pPr marL="542925" lvl="4" indent="-180975">
              <a:spcBef>
                <a:spcPts val="200"/>
              </a:spcBef>
              <a:spcAft>
                <a:spcPts val="200"/>
              </a:spcAft>
              <a:buClr>
                <a:schemeClr val="tx2"/>
              </a:buClr>
              <a:buFont typeface="Arial" panose="020B0604020202020204" pitchFamily="34" charset="0"/>
              <a:buChar char="•"/>
            </a:pPr>
            <a:r>
              <a:rPr lang="en-US" dirty="0" smtClean="0"/>
              <a:t>Fifth level</a:t>
            </a:r>
            <a:endParaRPr lang="en-US" dirty="0"/>
          </a:p>
        </p:txBody>
      </p:sp>
      <p:sp>
        <p:nvSpPr>
          <p:cNvPr id="7" name="Slide Number Placeholder 6"/>
          <p:cNvSpPr>
            <a:spLocks noGrp="1" noChangeAspect="1"/>
          </p:cNvSpPr>
          <p:nvPr>
            <p:ph type="sldNum" sz="quarter" idx="5"/>
          </p:nvPr>
        </p:nvSpPr>
        <p:spPr>
          <a:xfrm>
            <a:off x="228600" y="8686800"/>
            <a:ext cx="219456" cy="219456"/>
          </a:xfrm>
          <a:prstGeom prst="rect">
            <a:avLst/>
          </a:prstGeom>
        </p:spPr>
        <p:txBody>
          <a:bodyPr vert="horz" wrap="none" lIns="0" tIns="0" rIns="0" bIns="0" rtlCol="0" anchor="ctr" anchorCtr="0"/>
          <a:lstStyle>
            <a:lvl1pPr algn="ctr">
              <a:defRPr sz="1000">
                <a:latin typeface="+mn-lt"/>
              </a:defRPr>
            </a:lvl1pPr>
          </a:lstStyle>
          <a:p>
            <a:fld id="{F01C1ED0-3D00-4397-967C-D42502EF8668}" type="slidenum">
              <a:rPr lang="en-US" smtClean="0"/>
              <a:pPr/>
              <a:t>‹#›</a:t>
            </a:fld>
            <a:endParaRPr lang="en-US" dirty="0"/>
          </a:p>
        </p:txBody>
      </p:sp>
      <p:sp>
        <p:nvSpPr>
          <p:cNvPr id="8" name="Oval 7"/>
          <p:cNvSpPr/>
          <p:nvPr/>
        </p:nvSpPr>
        <p:spPr>
          <a:xfrm>
            <a:off x="228600" y="8695944"/>
            <a:ext cx="219456" cy="219456"/>
          </a:xfrm>
          <a:prstGeom prst="ellipse">
            <a:avLst/>
          </a:prstGeom>
          <a:noFill/>
          <a:ln w="12700">
            <a:solidFill>
              <a:srgbClr val="B9B9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1224" y="8682030"/>
            <a:ext cx="1408176" cy="231648"/>
          </a:xfrm>
          <a:prstGeom prst="rect">
            <a:avLst/>
          </a:prstGeom>
        </p:spPr>
      </p:pic>
      <p:sp>
        <p:nvSpPr>
          <p:cNvPr id="11" name="Footer Placeholder 11"/>
          <p:cNvSpPr txBox="1">
            <a:spLocks/>
          </p:cNvSpPr>
          <p:nvPr/>
        </p:nvSpPr>
        <p:spPr>
          <a:xfrm>
            <a:off x="685800" y="8605700"/>
            <a:ext cx="4274480" cy="385900"/>
          </a:xfrm>
          <a:prstGeom prst="rect">
            <a:avLst/>
          </a:prstGeom>
        </p:spPr>
        <p:txBody>
          <a:bodyPr vert="horz" lIns="91440" tIns="45720" rIns="91440" bIns="45720" rtlCol="0" anchor="b"/>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mn-lt"/>
              </a:rPr>
              <a:t>Confidential – Diebold Inc.</a:t>
            </a:r>
            <a:endParaRPr lang="en-US" dirty="0">
              <a:latin typeface="+mn-lt"/>
            </a:endParaRPr>
          </a:p>
        </p:txBody>
      </p:sp>
      <p:cxnSp>
        <p:nvCxnSpPr>
          <p:cNvPr id="12" name="Straight Connector 11"/>
          <p:cNvCxnSpPr/>
          <p:nvPr/>
        </p:nvCxnSpPr>
        <p:spPr>
          <a:xfrm flipH="1">
            <a:off x="685800" y="8798650"/>
            <a:ext cx="4274480" cy="0"/>
          </a:xfrm>
          <a:prstGeom prst="line">
            <a:avLst/>
          </a:prstGeom>
          <a:ln>
            <a:solidFill>
              <a:srgbClr val="B9B9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323284"/>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400" kern="1200" dirty="0" smtClean="0">
        <a:solidFill>
          <a:schemeClr val="bg2"/>
        </a:solidFill>
        <a:latin typeface="+mj-lt"/>
        <a:ea typeface="+mn-ea"/>
        <a:cs typeface="+mn-cs"/>
      </a:defRPr>
    </a:lvl1pPr>
    <a:lvl2pPr marL="457200" algn="l" defTabSz="914400" rtl="0" eaLnBrk="1" latinLnBrk="0" hangingPunct="1">
      <a:defRPr lang="en-US" sz="1200" kern="1200" dirty="0" smtClean="0">
        <a:solidFill>
          <a:schemeClr val="tx1"/>
        </a:solidFill>
        <a:latin typeface="+mn-lt"/>
        <a:ea typeface="+mn-ea"/>
        <a:cs typeface="+mn-cs"/>
      </a:defRPr>
    </a:lvl2pPr>
    <a:lvl3pPr marL="914400" algn="l" defTabSz="914400" rtl="0" eaLnBrk="1" latinLnBrk="0" hangingPunct="1">
      <a:buClr>
        <a:schemeClr val="bg1">
          <a:lumMod val="65000"/>
        </a:schemeClr>
      </a:buClr>
      <a:defRPr lang="en-US" sz="1200" kern="1200" dirty="0" smtClean="0">
        <a:solidFill>
          <a:schemeClr val="tx1"/>
        </a:solidFill>
        <a:latin typeface="+mn-lt"/>
        <a:ea typeface="+mn-ea"/>
        <a:cs typeface="+mn-cs"/>
      </a:defRPr>
    </a:lvl3pPr>
    <a:lvl4pPr marL="1371600" algn="l" defTabSz="914400" rtl="0" eaLnBrk="1" latinLnBrk="0" hangingPunct="1">
      <a:buClr>
        <a:schemeClr val="bg1">
          <a:lumMod val="65000"/>
        </a:schemeClr>
      </a:buClr>
      <a:defRPr lang="en-US" sz="1200" kern="1200" dirty="0" smtClean="0">
        <a:solidFill>
          <a:schemeClr val="tx1"/>
        </a:solidFill>
        <a:latin typeface="+mn-lt"/>
        <a:ea typeface="+mn-ea"/>
        <a:cs typeface="+mn-cs"/>
      </a:defRPr>
    </a:lvl4pPr>
    <a:lvl5pPr marL="1828800" algn="l" defTabSz="914400" rtl="0" eaLnBrk="1" latinLnBrk="0" hangingPunct="1">
      <a:buClr>
        <a:schemeClr val="bg1">
          <a:lumMod val="65000"/>
        </a:schemeClr>
      </a:buClr>
      <a:defRPr lang="en-US" sz="1200" kern="1200" baseline="0" dirty="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15.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38.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C1ED0-3D00-4397-967C-D42502EF8668}" type="slidenum">
              <a:rPr lang="en-US" smtClean="0"/>
              <a:pPr/>
              <a:t>1</a:t>
            </a:fld>
            <a:endParaRPr lang="en-US" dirty="0"/>
          </a:p>
        </p:txBody>
      </p:sp>
    </p:spTree>
    <p:extLst>
      <p:ext uri="{BB962C8B-B14F-4D97-AF65-F5344CB8AC3E}">
        <p14:creationId xmlns:p14="http://schemas.microsoft.com/office/powerpoint/2010/main" val="3950661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1C1ED0-3D00-4397-967C-D42502EF8668}" type="slidenum">
              <a:rPr lang="en-US" smtClean="0"/>
              <a:pPr/>
              <a:t>10</a:t>
            </a:fld>
            <a:endParaRPr lang="en-US" dirty="0"/>
          </a:p>
        </p:txBody>
      </p:sp>
    </p:spTree>
    <p:extLst>
      <p:ext uri="{BB962C8B-B14F-4D97-AF65-F5344CB8AC3E}">
        <p14:creationId xmlns:p14="http://schemas.microsoft.com/office/powerpoint/2010/main" val="2983540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C1ED0-3D00-4397-967C-D42502EF8668}" type="slidenum">
              <a:rPr lang="en-US" smtClean="0"/>
              <a:pPr/>
              <a:t>11</a:t>
            </a:fld>
            <a:endParaRPr lang="en-US" dirty="0"/>
          </a:p>
        </p:txBody>
      </p:sp>
    </p:spTree>
    <p:extLst>
      <p:ext uri="{BB962C8B-B14F-4D97-AF65-F5344CB8AC3E}">
        <p14:creationId xmlns:p14="http://schemas.microsoft.com/office/powerpoint/2010/main" val="3816098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1C1ED0-3D00-4397-967C-D42502EF8668}" type="slidenum">
              <a:rPr lang="en-US" smtClean="0"/>
              <a:pPr/>
              <a:t>2</a:t>
            </a:fld>
            <a:endParaRPr lang="en-US" dirty="0"/>
          </a:p>
        </p:txBody>
      </p:sp>
    </p:spTree>
    <p:extLst>
      <p:ext uri="{BB962C8B-B14F-4D97-AF65-F5344CB8AC3E}">
        <p14:creationId xmlns:p14="http://schemas.microsoft.com/office/powerpoint/2010/main" val="962473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C1ED0-3D00-4397-967C-D42502EF8668}" type="slidenum">
              <a:rPr lang="en-US" smtClean="0"/>
              <a:pPr/>
              <a:t>3</a:t>
            </a:fld>
            <a:endParaRPr lang="en-US" dirty="0"/>
          </a:p>
        </p:txBody>
      </p:sp>
    </p:spTree>
    <p:extLst>
      <p:ext uri="{BB962C8B-B14F-4D97-AF65-F5344CB8AC3E}">
        <p14:creationId xmlns:p14="http://schemas.microsoft.com/office/powerpoint/2010/main" val="1608868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rgbClr val="636467"/>
                </a:solidFill>
              </a:rPr>
              <a:t>Transformation Discovery Session</a:t>
            </a:r>
          </a:p>
          <a:p>
            <a:pPr>
              <a:spcBef>
                <a:spcPts val="0"/>
              </a:spcBef>
              <a:spcAft>
                <a:spcPts val="1200"/>
              </a:spcAft>
            </a:pPr>
            <a:r>
              <a:rPr lang="en-US" sz="1000" dirty="0">
                <a:solidFill>
                  <a:schemeClr val="bg1">
                    <a:lumMod val="75000"/>
                  </a:schemeClr>
                </a:solidFill>
              </a:rPr>
              <a:t>Learn what others are doing worldwide to improve efficiency, increase revenue and enhance customer experience. Discuss the challenges you are facing within your branch network and uncover opportunities for your transformation</a:t>
            </a:r>
            <a:r>
              <a:rPr lang="en-US" sz="1000" dirty="0" smtClean="0">
                <a:solidFill>
                  <a:schemeClr val="bg1">
                    <a:lumMod val="75000"/>
                  </a:schemeClr>
                </a:solidFill>
              </a:rPr>
              <a:t>.</a:t>
            </a:r>
            <a:endParaRPr lang="en-US" sz="1000" kern="1200" dirty="0" smtClean="0">
              <a:solidFill>
                <a:srgbClr val="636467"/>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636467"/>
                </a:solidFill>
              </a:rPr>
              <a:t>Transformation Workshop</a:t>
            </a:r>
          </a:p>
          <a:p>
            <a:pPr>
              <a:spcBef>
                <a:spcPts val="0"/>
              </a:spcBef>
              <a:spcAft>
                <a:spcPts val="1200"/>
              </a:spcAft>
            </a:pPr>
            <a:r>
              <a:rPr lang="en-US" sz="1000" dirty="0">
                <a:solidFill>
                  <a:schemeClr val="bg1">
                    <a:lumMod val="75000"/>
                  </a:schemeClr>
                </a:solidFill>
              </a:rPr>
              <a:t>Define the right approach for your transformation. During this full-day session, your key stakeholders and our advisors will work together to prioritize  opportunities for your institution and develop a strategy roadmap to address factors critical to a successful transformation</a:t>
            </a:r>
            <a:r>
              <a:rPr lang="en-US" sz="800" dirty="0" smtClean="0"/>
              <a:t>.</a:t>
            </a:r>
            <a:endParaRPr lang="en-US" sz="1000" dirty="0" smtClean="0">
              <a:solidFill>
                <a:srgbClr val="636467"/>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rgbClr val="636467"/>
                </a:solidFill>
              </a:rPr>
              <a:t>Current Strategy Evaluation</a:t>
            </a:r>
          </a:p>
          <a:p>
            <a:pPr>
              <a:defRPr/>
            </a:pPr>
            <a:r>
              <a:rPr lang="en-US" sz="1000" dirty="0">
                <a:solidFill>
                  <a:schemeClr val="bg1">
                    <a:lumMod val="75000"/>
                  </a:schemeClr>
                </a:solidFill>
              </a:rPr>
              <a:t>Unsure if your current branch transformation strategy is on track? We will provide an outside-in assessment leveraging our global expertise and share insights on areas that need improvement or validation of your existing strategy. </a:t>
            </a:r>
          </a:p>
          <a:p>
            <a:pPr>
              <a:defRPr/>
            </a:pPr>
            <a:r>
              <a:rPr lang="en-US" sz="1000" dirty="0" smtClean="0">
                <a:solidFill>
                  <a:schemeClr val="bg1">
                    <a:lumMod val="75000"/>
                  </a:schemeClr>
                </a:solidFill>
              </a:rPr>
              <a:t>. </a:t>
            </a:r>
            <a:endParaRPr lang="en-US" sz="1000" dirty="0">
              <a:solidFill>
                <a:srgbClr val="636467"/>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rgbClr val="636467"/>
                </a:solidFill>
              </a:rPr>
              <a:t>Future Innovation Strategy</a:t>
            </a:r>
          </a:p>
          <a:p>
            <a:pPr>
              <a:spcBef>
                <a:spcPts val="0"/>
              </a:spcBef>
              <a:spcAft>
                <a:spcPts val="1200"/>
              </a:spcAft>
            </a:pPr>
            <a:r>
              <a:rPr lang="en-US" sz="1000" dirty="0">
                <a:solidFill>
                  <a:schemeClr val="bg1">
                    <a:lumMod val="75000"/>
                  </a:schemeClr>
                </a:solidFill>
              </a:rPr>
              <a:t>Close the gap between your current channel offerings and a complete omni-channel user experience. Partner with Diebold experts to develop customized solutions that will differentiate you from the competition and help you reinvent and revitalize your business.</a:t>
            </a:r>
          </a:p>
        </p:txBody>
      </p:sp>
      <p:sp>
        <p:nvSpPr>
          <p:cNvPr id="4" name="Slide Number Placeholder 3"/>
          <p:cNvSpPr>
            <a:spLocks noGrp="1"/>
          </p:cNvSpPr>
          <p:nvPr>
            <p:ph type="sldNum" sz="quarter" idx="10"/>
          </p:nvPr>
        </p:nvSpPr>
        <p:spPr/>
        <p:txBody>
          <a:bodyPr/>
          <a:lstStyle/>
          <a:p>
            <a:fld id="{F01C1ED0-3D00-4397-967C-D42502EF8668}" type="slidenum">
              <a:rPr lang="en-US" smtClean="0"/>
              <a:pPr/>
              <a:t>4</a:t>
            </a:fld>
            <a:endParaRPr lang="en-US" dirty="0"/>
          </a:p>
        </p:txBody>
      </p:sp>
    </p:spTree>
    <p:extLst>
      <p:ext uri="{BB962C8B-B14F-4D97-AF65-F5344CB8AC3E}">
        <p14:creationId xmlns:p14="http://schemas.microsoft.com/office/powerpoint/2010/main" val="2660452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solidFill>
                  <a:schemeClr val="bg1">
                    <a:lumMod val="50000"/>
                  </a:schemeClr>
                </a:solidFill>
              </a:rPr>
              <a:t>Branch/ATM Network Optimization</a:t>
            </a:r>
          </a:p>
          <a:p>
            <a:r>
              <a:rPr lang="en-US" sz="1000" dirty="0">
                <a:solidFill>
                  <a:schemeClr val="bg1">
                    <a:lumMod val="75000"/>
                  </a:schemeClr>
                </a:solidFill>
              </a:rPr>
              <a:t>Improve your branch/ATM network to maximize value. We calculate and analyze the financial contribution of each branch/ATM, customer segment and market, and then deliver recommendations on locations to close, relocate or transform, as well as opportunities for </a:t>
            </a:r>
            <a:r>
              <a:rPr lang="en-US" sz="1000" dirty="0" smtClean="0">
                <a:solidFill>
                  <a:schemeClr val="bg1">
                    <a:lumMod val="75000"/>
                  </a:schemeClr>
                </a:solidFill>
              </a:rPr>
              <a:t>expansion.</a:t>
            </a:r>
          </a:p>
          <a:p>
            <a:endParaRPr lang="en-US" sz="1000" dirty="0" smtClean="0">
              <a:solidFill>
                <a:schemeClr val="bg1">
                  <a:lumMod val="50000"/>
                </a:schemeClr>
              </a:solidFill>
            </a:endParaRPr>
          </a:p>
          <a:p>
            <a:r>
              <a:rPr lang="en-US" sz="1000" dirty="0" smtClean="0">
                <a:solidFill>
                  <a:schemeClr val="bg1">
                    <a:lumMod val="50000"/>
                  </a:schemeClr>
                </a:solidFill>
              </a:rPr>
              <a:t>Branch/ATM Expansion</a:t>
            </a:r>
          </a:p>
          <a:p>
            <a:r>
              <a:rPr lang="en-US" sz="1000" dirty="0">
                <a:solidFill>
                  <a:schemeClr val="bg1">
                    <a:lumMod val="75000"/>
                  </a:schemeClr>
                </a:solidFill>
              </a:rPr>
              <a:t>Explore opportunities to expand within your current footprint or new markets. Consider market and wallet share, competitive intensity and channel capabilities to capitalize on high-priority growth opportunities. Quantify the ROI and payback of expansion to ensure it meets your financial criteria.</a:t>
            </a:r>
          </a:p>
          <a:p>
            <a:endParaRPr lang="en-US" sz="1000" dirty="0">
              <a:solidFill>
                <a:schemeClr val="bg1">
                  <a:lumMod val="50000"/>
                </a:schemeClr>
              </a:solidFill>
            </a:endParaRPr>
          </a:p>
          <a:p>
            <a:r>
              <a:rPr lang="en-US" sz="1000" dirty="0" smtClean="0">
                <a:solidFill>
                  <a:schemeClr val="bg1">
                    <a:lumMod val="50000"/>
                  </a:schemeClr>
                </a:solidFill>
              </a:rPr>
              <a:t>Customer Segmentation &amp; Profiling</a:t>
            </a:r>
          </a:p>
          <a:p>
            <a:r>
              <a:rPr lang="en-US" sz="1000" dirty="0">
                <a:solidFill>
                  <a:schemeClr val="bg1">
                    <a:lumMod val="75000"/>
                  </a:schemeClr>
                </a:solidFill>
              </a:rPr>
              <a:t>Customer insights, such as channel usage and preferences, relationship depth and value, can help you optimize your branch and ATM network to deliver the capabilities your customers want while improving overall cost to serve and driving additional revenue.</a:t>
            </a:r>
          </a:p>
          <a:p>
            <a:endParaRPr lang="en-US" sz="1000" dirty="0">
              <a:solidFill>
                <a:schemeClr val="bg1">
                  <a:lumMod val="50000"/>
                </a:schemeClr>
              </a:solidFill>
            </a:endParaRPr>
          </a:p>
          <a:p>
            <a:r>
              <a:rPr lang="en-US" sz="1000" dirty="0" smtClean="0">
                <a:solidFill>
                  <a:schemeClr val="bg1">
                    <a:lumMod val="50000"/>
                  </a:schemeClr>
                </a:solidFill>
              </a:rPr>
              <a:t>Technology Deployment Prioritization</a:t>
            </a:r>
          </a:p>
          <a:p>
            <a:pPr lvl="0"/>
            <a:r>
              <a:rPr lang="en-US" sz="1000" dirty="0">
                <a:solidFill>
                  <a:schemeClr val="bg1">
                    <a:lumMod val="75000"/>
                  </a:schemeClr>
                </a:solidFill>
              </a:rPr>
              <a:t>Understand your customer channel preferences and transaction migration potential to determine where self-service solutions can reduce costs and improve customer convenience. Leveraging market data and proprietary analysis, we develop a deployment plan that maximizes your investment</a:t>
            </a:r>
            <a:r>
              <a:rPr lang="en-US" sz="1000" dirty="0"/>
              <a:t>.</a:t>
            </a:r>
          </a:p>
          <a:p>
            <a:endParaRPr lang="en-US" sz="1000" dirty="0">
              <a:solidFill>
                <a:schemeClr val="bg1">
                  <a:lumMod val="50000"/>
                </a:schemeClr>
              </a:solidFill>
            </a:endParaRPr>
          </a:p>
        </p:txBody>
      </p:sp>
      <p:sp>
        <p:nvSpPr>
          <p:cNvPr id="4" name="Slide Number Placeholder 3"/>
          <p:cNvSpPr>
            <a:spLocks noGrp="1"/>
          </p:cNvSpPr>
          <p:nvPr>
            <p:ph type="sldNum" sz="quarter" idx="10"/>
          </p:nvPr>
        </p:nvSpPr>
        <p:spPr/>
        <p:txBody>
          <a:bodyPr/>
          <a:lstStyle/>
          <a:p>
            <a:fld id="{F01C1ED0-3D00-4397-967C-D42502EF8668}" type="slidenum">
              <a:rPr lang="en-US" smtClean="0"/>
              <a:pPr/>
              <a:t>5</a:t>
            </a:fld>
            <a:endParaRPr lang="en-US" dirty="0"/>
          </a:p>
        </p:txBody>
      </p:sp>
    </p:spTree>
    <p:extLst>
      <p:ext uri="{BB962C8B-B14F-4D97-AF65-F5344CB8AC3E}">
        <p14:creationId xmlns:p14="http://schemas.microsoft.com/office/powerpoint/2010/main" val="3287509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457200">
              <a:spcBef>
                <a:spcPts val="0"/>
              </a:spcBef>
              <a:spcAft>
                <a:spcPts val="1200"/>
              </a:spcAft>
            </a:pPr>
            <a:r>
              <a:rPr lang="en-US" sz="1000" dirty="0" smtClean="0">
                <a:solidFill>
                  <a:schemeClr val="bg1">
                    <a:lumMod val="50000"/>
                  </a:schemeClr>
                </a:solidFill>
              </a:rPr>
              <a:t>Financial Opportunity Modeling                                                                                                                           </a:t>
            </a:r>
            <a:r>
              <a:rPr lang="en-US" sz="1000" dirty="0" smtClean="0">
                <a:solidFill>
                  <a:schemeClr val="bg1">
                    <a:lumMod val="75000"/>
                  </a:schemeClr>
                </a:solidFill>
              </a:rPr>
              <a:t>The </a:t>
            </a:r>
            <a:r>
              <a:rPr lang="en-US" sz="1000" dirty="0">
                <a:solidFill>
                  <a:schemeClr val="bg1">
                    <a:lumMod val="75000"/>
                  </a:schemeClr>
                </a:solidFill>
              </a:rPr>
              <a:t>best strategies rarely advance without a financial plan that justifies an investment. Our highly-experienced specialists can assist you in developing robust financial models with sound assumptions leveraging benchmarks developed from engagements with hundreds of similar projects</a:t>
            </a:r>
            <a:r>
              <a:rPr lang="en-US" sz="1000" dirty="0" smtClean="0">
                <a:solidFill>
                  <a:schemeClr val="bg1">
                    <a:lumMod val="75000"/>
                  </a:schemeClr>
                </a:solidFill>
              </a:rPr>
              <a:t>.</a:t>
            </a:r>
          </a:p>
          <a:p>
            <a:pPr lvl="0" defTabSz="457200">
              <a:spcBef>
                <a:spcPts val="0"/>
              </a:spcBef>
              <a:spcAft>
                <a:spcPts val="1200"/>
              </a:spcAft>
            </a:pPr>
            <a:r>
              <a:rPr lang="en-US" sz="1000" dirty="0" smtClean="0">
                <a:solidFill>
                  <a:schemeClr val="bg1">
                    <a:lumMod val="50000"/>
                  </a:schemeClr>
                </a:solidFill>
              </a:rPr>
              <a:t>Revenue Enhancement Strategy                                                                                                                             </a:t>
            </a:r>
            <a:r>
              <a:rPr lang="en-US" sz="1000" dirty="0" smtClean="0">
                <a:solidFill>
                  <a:schemeClr val="bg1">
                    <a:lumMod val="75000"/>
                  </a:schemeClr>
                </a:solidFill>
              </a:rPr>
              <a:t>Opportunities </a:t>
            </a:r>
            <a:r>
              <a:rPr lang="en-US" sz="1000" dirty="0">
                <a:solidFill>
                  <a:schemeClr val="bg1">
                    <a:lumMod val="75000"/>
                  </a:schemeClr>
                </a:solidFill>
              </a:rPr>
              <a:t>for revenue growth go beyond acquiring new customers or cross selling. Enhance your existing revenue streams or create new income sources by examining your processes, policies and revenue management tools, and aligning them with best </a:t>
            </a:r>
            <a:r>
              <a:rPr lang="en-US" sz="1000" dirty="0" smtClean="0">
                <a:solidFill>
                  <a:schemeClr val="bg1">
                    <a:lumMod val="75000"/>
                  </a:schemeClr>
                </a:solidFill>
              </a:rPr>
              <a:t>practices</a:t>
            </a:r>
          </a:p>
          <a:p>
            <a:pPr lvl="0" defTabSz="457200">
              <a:spcBef>
                <a:spcPts val="0"/>
              </a:spcBef>
              <a:spcAft>
                <a:spcPts val="1200"/>
              </a:spcAft>
            </a:pPr>
            <a:r>
              <a:rPr lang="en-US" sz="1000" dirty="0" smtClean="0">
                <a:solidFill>
                  <a:schemeClr val="bg1">
                    <a:lumMod val="50000"/>
                  </a:schemeClr>
                </a:solidFill>
              </a:rPr>
              <a:t>Cash Management Optimization                                                                                                                      </a:t>
            </a:r>
            <a:r>
              <a:rPr lang="en-US" sz="1000" dirty="0" smtClean="0">
                <a:solidFill>
                  <a:schemeClr val="bg1">
                    <a:lumMod val="75000"/>
                  </a:schemeClr>
                </a:solidFill>
              </a:rPr>
              <a:t>Cash </a:t>
            </a:r>
            <a:r>
              <a:rPr lang="en-US" sz="1000" dirty="0">
                <a:solidFill>
                  <a:schemeClr val="bg1">
                    <a:lumMod val="75000"/>
                  </a:schemeClr>
                </a:solidFill>
              </a:rPr>
              <a:t>usage has not declined – in fact, in many markets it has increased. Managing cash within your network is expensive. Leveraging automation and advanced analytics, we can assist you in streamlining your cash management activities to mitigate risk and reduce cost</a:t>
            </a:r>
            <a:r>
              <a:rPr lang="en-US" sz="1000" dirty="0" smtClean="0"/>
              <a:t>.</a:t>
            </a:r>
            <a:endParaRPr lang="en-US" sz="1000" dirty="0" smtClean="0">
              <a:solidFill>
                <a:schemeClr val="bg1">
                  <a:lumMod val="75000"/>
                </a:schemeClr>
              </a:solidFill>
            </a:endParaRPr>
          </a:p>
          <a:p>
            <a:pPr lvl="0" defTabSz="457200">
              <a:spcBef>
                <a:spcPts val="0"/>
              </a:spcBef>
              <a:spcAft>
                <a:spcPts val="1200"/>
              </a:spcAft>
            </a:pPr>
            <a:r>
              <a:rPr lang="en-US" sz="1000" dirty="0" smtClean="0">
                <a:solidFill>
                  <a:schemeClr val="bg1">
                    <a:lumMod val="50000"/>
                  </a:schemeClr>
                </a:solidFill>
              </a:rPr>
              <a:t>Performance Measurement Framework                                                                                                               </a:t>
            </a:r>
            <a:r>
              <a:rPr lang="en-US" sz="1000" dirty="0" smtClean="0">
                <a:solidFill>
                  <a:schemeClr val="bg1">
                    <a:lumMod val="75000"/>
                  </a:schemeClr>
                </a:solidFill>
              </a:rPr>
              <a:t>How will you define success? Often transformations end without a clear understanding of performance. We will leverage our global experience and proprietary analysis to develop a set of performance metrics to evaluate your branch transformation program and establish goals for key success criteria.</a:t>
            </a:r>
          </a:p>
          <a:p>
            <a:pPr lvl="0" defTabSz="457200">
              <a:spcBef>
                <a:spcPts val="0"/>
              </a:spcBef>
              <a:spcAft>
                <a:spcPts val="1200"/>
              </a:spcAft>
            </a:pPr>
            <a:endParaRPr lang="en-US" sz="1000" dirty="0" smtClean="0">
              <a:solidFill>
                <a:schemeClr val="bg1">
                  <a:lumMod val="50000"/>
                </a:schemeClr>
              </a:solidFill>
            </a:endParaRPr>
          </a:p>
        </p:txBody>
      </p:sp>
      <p:sp>
        <p:nvSpPr>
          <p:cNvPr id="4" name="Slide Number Placeholder 3"/>
          <p:cNvSpPr>
            <a:spLocks noGrp="1"/>
          </p:cNvSpPr>
          <p:nvPr>
            <p:ph type="sldNum" sz="quarter" idx="10"/>
          </p:nvPr>
        </p:nvSpPr>
        <p:spPr/>
        <p:txBody>
          <a:bodyPr/>
          <a:lstStyle/>
          <a:p>
            <a:fld id="{F01C1ED0-3D00-4397-967C-D42502EF8668}" type="slidenum">
              <a:rPr lang="en-US" smtClean="0"/>
              <a:pPr/>
              <a:t>6</a:t>
            </a:fld>
            <a:endParaRPr lang="en-US" dirty="0"/>
          </a:p>
        </p:txBody>
      </p:sp>
    </p:spTree>
    <p:extLst>
      <p:ext uri="{BB962C8B-B14F-4D97-AF65-F5344CB8AC3E}">
        <p14:creationId xmlns:p14="http://schemas.microsoft.com/office/powerpoint/2010/main" val="2506631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600"/>
              </a:spcAft>
            </a:pPr>
            <a:r>
              <a:rPr lang="en-US" sz="1000" kern="1200" dirty="0" smtClean="0">
                <a:solidFill>
                  <a:srgbClr val="636467"/>
                </a:solidFill>
              </a:rPr>
              <a:t>Branch Concept Planning                                                                                                                                    </a:t>
            </a:r>
            <a:r>
              <a:rPr lang="en-US" sz="1000" dirty="0" smtClean="0">
                <a:solidFill>
                  <a:schemeClr val="bg1">
                    <a:lumMod val="75000"/>
                  </a:schemeClr>
                </a:solidFill>
              </a:rPr>
              <a:t>Develop </a:t>
            </a:r>
            <a:r>
              <a:rPr lang="en-US" sz="1000" dirty="0">
                <a:solidFill>
                  <a:schemeClr val="bg1">
                    <a:lumMod val="75000"/>
                  </a:schemeClr>
                </a:solidFill>
              </a:rPr>
              <a:t>a branch concept that outlines the format, size, technology and traffic flow suited to your targeted audience. We will provide a high-level implementation plan outlining key people, process, design and technology factors to address to ensure the success of new concepts</a:t>
            </a:r>
            <a:r>
              <a:rPr lang="en-US" sz="1000" dirty="0" smtClean="0">
                <a:solidFill>
                  <a:schemeClr val="bg1">
                    <a:lumMod val="75000"/>
                  </a:schemeClr>
                </a:solidFill>
              </a:rPr>
              <a:t>.</a:t>
            </a:r>
            <a:endParaRPr lang="en-US" sz="1000" dirty="0">
              <a:solidFill>
                <a:srgbClr val="636467"/>
              </a:solidFill>
            </a:endParaRPr>
          </a:p>
          <a:p>
            <a:pPr lvl="0">
              <a:spcAft>
                <a:spcPts val="600"/>
              </a:spcAft>
            </a:pPr>
            <a:r>
              <a:rPr lang="en-US" sz="1000" kern="1200" dirty="0" smtClean="0">
                <a:solidFill>
                  <a:srgbClr val="636467"/>
                </a:solidFill>
              </a:rPr>
              <a:t>Branch Experience Development                                                                                                                        </a:t>
            </a:r>
            <a:r>
              <a:rPr lang="en-US" sz="1000" dirty="0" smtClean="0">
                <a:solidFill>
                  <a:schemeClr val="bg1">
                    <a:lumMod val="75000"/>
                  </a:schemeClr>
                </a:solidFill>
              </a:rPr>
              <a:t>Deploying </a:t>
            </a:r>
            <a:r>
              <a:rPr lang="en-US" sz="1000" dirty="0">
                <a:solidFill>
                  <a:schemeClr val="bg1">
                    <a:lumMod val="75000"/>
                  </a:schemeClr>
                </a:solidFill>
              </a:rPr>
              <a:t>a new customer experience in your branches requires a comprehensive customer engagement plan. We will help define the choreography for key sales and services interactions and identify the people and process changes required to support the branch experience.</a:t>
            </a:r>
            <a:endParaRPr lang="en-US" sz="800" dirty="0">
              <a:solidFill>
                <a:schemeClr val="bg1">
                  <a:lumMod val="75000"/>
                </a:schemeClr>
              </a:solidFill>
            </a:endParaRPr>
          </a:p>
          <a:p>
            <a:pPr lvl="0">
              <a:spcAft>
                <a:spcPts val="600"/>
              </a:spcAft>
            </a:pPr>
            <a:r>
              <a:rPr lang="en-US" sz="1000" dirty="0" smtClean="0">
                <a:solidFill>
                  <a:srgbClr val="636467"/>
                </a:solidFill>
              </a:rPr>
              <a:t>Branch Operations Assessment                                                                                                                             </a:t>
            </a:r>
            <a:r>
              <a:rPr lang="en-US" sz="1000" dirty="0" smtClean="0">
                <a:solidFill>
                  <a:schemeClr val="bg1">
                    <a:lumMod val="75000"/>
                  </a:schemeClr>
                </a:solidFill>
              </a:rPr>
              <a:t>Evaluate </a:t>
            </a:r>
            <a:r>
              <a:rPr lang="en-US" sz="1000" dirty="0">
                <a:solidFill>
                  <a:schemeClr val="bg1">
                    <a:lumMod val="75000"/>
                  </a:schemeClr>
                </a:solidFill>
              </a:rPr>
              <a:t>your sales and service processes, branch layout and technology utilization. Identify opportunities to improve operational efficiency, reduce costs, enhance the client experience and improve sales effectiveness. Quantify the financial impact of proposed changes</a:t>
            </a:r>
            <a:r>
              <a:rPr lang="en-US" sz="1000" dirty="0" smtClean="0">
                <a:solidFill>
                  <a:schemeClr val="bg1">
                    <a:lumMod val="75000"/>
                  </a:schemeClr>
                </a:solidFill>
              </a:rPr>
              <a:t>.</a:t>
            </a:r>
            <a:endParaRPr lang="en-US" sz="1000" dirty="0" smtClean="0">
              <a:solidFill>
                <a:srgbClr val="636467"/>
              </a:solidFill>
            </a:endParaRPr>
          </a:p>
          <a:p>
            <a:pPr lvl="0">
              <a:spcAft>
                <a:spcPts val="600"/>
              </a:spcAft>
            </a:pPr>
            <a:r>
              <a:rPr lang="en-US" sz="1000" kern="1200" dirty="0" smtClean="0">
                <a:solidFill>
                  <a:srgbClr val="636467"/>
                </a:solidFill>
              </a:rPr>
              <a:t>Branch Experience Benchmarking</a:t>
            </a:r>
            <a:r>
              <a:rPr lang="en-US" sz="1000" dirty="0">
                <a:solidFill>
                  <a:srgbClr val="636467"/>
                </a:solidFill>
              </a:rPr>
              <a:t> </a:t>
            </a:r>
            <a:r>
              <a:rPr lang="en-US" sz="1000" dirty="0" smtClean="0">
                <a:solidFill>
                  <a:srgbClr val="636467"/>
                </a:solidFill>
              </a:rPr>
              <a:t>                                                                                                                  </a:t>
            </a:r>
            <a:r>
              <a:rPr lang="en-US" sz="1000" dirty="0" smtClean="0">
                <a:solidFill>
                  <a:schemeClr val="bg1">
                    <a:lumMod val="75000"/>
                  </a:schemeClr>
                </a:solidFill>
              </a:rPr>
              <a:t>Understand </a:t>
            </a:r>
            <a:r>
              <a:rPr lang="en-US" sz="1000" dirty="0">
                <a:solidFill>
                  <a:schemeClr val="bg1">
                    <a:lumMod val="75000"/>
                  </a:schemeClr>
                </a:solidFill>
              </a:rPr>
              <a:t>how the current experience you deliver compares to industry peers and best practice institutions. We review over 40 key elements within your branches to quickly provide you with a accurate scorecard of the experience you are delivering to your customers.</a:t>
            </a:r>
          </a:p>
          <a:p>
            <a:endParaRPr lang="en-US" dirty="0"/>
          </a:p>
        </p:txBody>
      </p:sp>
      <p:sp>
        <p:nvSpPr>
          <p:cNvPr id="4" name="Slide Number Placeholder 3"/>
          <p:cNvSpPr>
            <a:spLocks noGrp="1"/>
          </p:cNvSpPr>
          <p:nvPr>
            <p:ph type="sldNum" sz="quarter" idx="10"/>
          </p:nvPr>
        </p:nvSpPr>
        <p:spPr/>
        <p:txBody>
          <a:bodyPr/>
          <a:lstStyle/>
          <a:p>
            <a:fld id="{F01C1ED0-3D00-4397-967C-D42502EF8668}" type="slidenum">
              <a:rPr lang="en-US" smtClean="0"/>
              <a:pPr/>
              <a:t>7</a:t>
            </a:fld>
            <a:endParaRPr lang="en-US" dirty="0"/>
          </a:p>
        </p:txBody>
      </p:sp>
    </p:spTree>
    <p:extLst>
      <p:ext uri="{BB962C8B-B14F-4D97-AF65-F5344CB8AC3E}">
        <p14:creationId xmlns:p14="http://schemas.microsoft.com/office/powerpoint/2010/main" val="2909923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000" kern="1200" dirty="0" smtClean="0">
                <a:solidFill>
                  <a:srgbClr val="636467"/>
                </a:solidFill>
              </a:rPr>
              <a:t>Technology Adoption Planning                                                                                                                         </a:t>
            </a:r>
            <a:r>
              <a:rPr lang="en-US" sz="1000" dirty="0" smtClean="0">
                <a:solidFill>
                  <a:schemeClr val="bg1">
                    <a:lumMod val="75000"/>
                  </a:schemeClr>
                </a:solidFill>
              </a:rPr>
              <a:t>Maximize </a:t>
            </a:r>
            <a:r>
              <a:rPr lang="en-US" sz="1000" dirty="0">
                <a:solidFill>
                  <a:schemeClr val="bg1">
                    <a:lumMod val="75000"/>
                  </a:schemeClr>
                </a:solidFill>
              </a:rPr>
              <a:t>your return on investment in branch technology solutions. Develop a comprehensive program to address employee readiness, customer adoption, and policies and procedures to support new branch technologies. Develop a measurement framework to evaluate results</a:t>
            </a:r>
            <a:r>
              <a:rPr lang="en-US" sz="1000" dirty="0" smtClean="0">
                <a:solidFill>
                  <a:schemeClr val="bg1">
                    <a:lumMod val="75000"/>
                  </a:schemeClr>
                </a:solidFill>
              </a:rPr>
              <a:t>.</a:t>
            </a:r>
            <a:endParaRPr lang="en-US" sz="1000" dirty="0">
              <a:solidFill>
                <a:srgbClr val="636467"/>
              </a:solidFill>
            </a:endParaRPr>
          </a:p>
          <a:p>
            <a:pPr>
              <a:spcAft>
                <a:spcPts val="600"/>
              </a:spcAft>
            </a:pPr>
            <a:r>
              <a:rPr lang="en-US" sz="1000" kern="1200" dirty="0" smtClean="0">
                <a:solidFill>
                  <a:srgbClr val="636467"/>
                </a:solidFill>
              </a:rPr>
              <a:t>Employee Readiness Guide                                                                                                                                   </a:t>
            </a:r>
            <a:r>
              <a:rPr lang="en-US" sz="1000" dirty="0" smtClean="0">
                <a:solidFill>
                  <a:schemeClr val="bg1">
                    <a:lumMod val="75000"/>
                  </a:schemeClr>
                </a:solidFill>
              </a:rPr>
              <a:t>Confirm </a:t>
            </a:r>
            <a:r>
              <a:rPr lang="en-US" sz="1000" dirty="0">
                <a:solidFill>
                  <a:schemeClr val="bg1">
                    <a:lumMod val="75000"/>
                  </a:schemeClr>
                </a:solidFill>
              </a:rPr>
              <a:t>branch associates can support technology solutions and drive customer adoption. We partner with you to develop educational tools, such as readiness guides, branch meeting guides and manager toolkits, preparing your staff to deliver the desired branch experience. </a:t>
            </a:r>
            <a:endParaRPr lang="en-US" sz="1000" dirty="0">
              <a:solidFill>
                <a:srgbClr val="636467"/>
              </a:solidFill>
            </a:endParaRPr>
          </a:p>
          <a:p>
            <a:pPr>
              <a:spcAft>
                <a:spcPts val="600"/>
              </a:spcAft>
            </a:pPr>
            <a:r>
              <a:rPr lang="en-US" sz="1000" kern="1200" dirty="0" smtClean="0">
                <a:solidFill>
                  <a:srgbClr val="636467"/>
                </a:solidFill>
              </a:rPr>
              <a:t>Branch Experience Training                                                                                                                                </a:t>
            </a:r>
            <a:r>
              <a:rPr lang="en-US" sz="1000" dirty="0" smtClean="0">
                <a:solidFill>
                  <a:schemeClr val="bg1">
                    <a:lumMod val="75000"/>
                  </a:schemeClr>
                </a:solidFill>
              </a:rPr>
              <a:t>Employee </a:t>
            </a:r>
            <a:r>
              <a:rPr lang="en-US" sz="1000" dirty="0">
                <a:solidFill>
                  <a:schemeClr val="bg1">
                    <a:lumMod val="75000"/>
                  </a:schemeClr>
                </a:solidFill>
              </a:rPr>
              <a:t>engagement is the most important element of successful transformation. We will train your associates on the desired customer experience, branch choreography and how to leverage technology solutions</a:t>
            </a:r>
            <a:r>
              <a:rPr lang="en-US" sz="1000" dirty="0" smtClean="0">
                <a:solidFill>
                  <a:schemeClr val="bg1">
                    <a:lumMod val="75000"/>
                  </a:schemeClr>
                </a:solidFill>
              </a:rPr>
              <a:t>.</a:t>
            </a:r>
            <a:endParaRPr lang="en-US" sz="1000" dirty="0">
              <a:solidFill>
                <a:srgbClr val="636467"/>
              </a:solidFill>
            </a:endParaRPr>
          </a:p>
          <a:p>
            <a:pPr>
              <a:spcAft>
                <a:spcPts val="600"/>
              </a:spcAft>
            </a:pPr>
            <a:r>
              <a:rPr lang="en-US" sz="1000" kern="1200" dirty="0" smtClean="0">
                <a:solidFill>
                  <a:srgbClr val="636467"/>
                </a:solidFill>
              </a:rPr>
              <a:t>Pilot Definition &amp; Planning                                                                                                                                       </a:t>
            </a:r>
            <a:r>
              <a:rPr lang="en-US" sz="1000" dirty="0" smtClean="0">
                <a:solidFill>
                  <a:schemeClr val="bg1">
                    <a:lumMod val="75000"/>
                  </a:schemeClr>
                </a:solidFill>
              </a:rPr>
              <a:t>To </a:t>
            </a:r>
            <a:r>
              <a:rPr lang="en-US" sz="1000" dirty="0">
                <a:solidFill>
                  <a:schemeClr val="bg1">
                    <a:lumMod val="75000"/>
                  </a:schemeClr>
                </a:solidFill>
              </a:rPr>
              <a:t>ensure a successful test and learn, you will need to have a comprehensive plan. Address appropriate factors, such as human capital, technology, process, branch experience and measurement criteria to prepare for pilot launch</a:t>
            </a:r>
            <a:endParaRPr lang="en-US" sz="1000" kern="1200" dirty="0">
              <a:solidFill>
                <a:schemeClr val="bg1">
                  <a:lumMod val="75000"/>
                </a:schemeClr>
              </a:solidFill>
            </a:endParaRPr>
          </a:p>
        </p:txBody>
      </p:sp>
      <p:sp>
        <p:nvSpPr>
          <p:cNvPr id="4" name="Slide Number Placeholder 3"/>
          <p:cNvSpPr>
            <a:spLocks noGrp="1"/>
          </p:cNvSpPr>
          <p:nvPr>
            <p:ph type="sldNum" sz="quarter" idx="10"/>
          </p:nvPr>
        </p:nvSpPr>
        <p:spPr/>
        <p:txBody>
          <a:bodyPr/>
          <a:lstStyle/>
          <a:p>
            <a:fld id="{F01C1ED0-3D00-4397-967C-D42502EF8668}" type="slidenum">
              <a:rPr lang="en-US" smtClean="0"/>
              <a:pPr/>
              <a:t>8</a:t>
            </a:fld>
            <a:endParaRPr lang="en-US" dirty="0"/>
          </a:p>
        </p:txBody>
      </p:sp>
    </p:spTree>
    <p:extLst>
      <p:ext uri="{BB962C8B-B14F-4D97-AF65-F5344CB8AC3E}">
        <p14:creationId xmlns:p14="http://schemas.microsoft.com/office/powerpoint/2010/main" val="4191791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000" dirty="0" smtClean="0">
                <a:solidFill>
                  <a:srgbClr val="636467"/>
                </a:solidFill>
              </a:rPr>
              <a:t>Pilot Program Management                                                                                                                                                                                  </a:t>
            </a:r>
            <a:r>
              <a:rPr lang="en-US" sz="1000" dirty="0" smtClean="0">
                <a:solidFill>
                  <a:schemeClr val="bg1">
                    <a:lumMod val="75000"/>
                  </a:schemeClr>
                </a:solidFill>
              </a:rPr>
              <a:t>To </a:t>
            </a:r>
            <a:r>
              <a:rPr lang="en-US" sz="1000" dirty="0">
                <a:solidFill>
                  <a:schemeClr val="bg1">
                    <a:lumMod val="75000"/>
                  </a:schemeClr>
                </a:solidFill>
              </a:rPr>
              <a:t>ensure a successful test and learn, you will need to have a comprehensive plan. Address appropriate factors, such as human capital, technology, process, branch experience and measurement criteria to prepare for pilot </a:t>
            </a:r>
            <a:r>
              <a:rPr lang="en-US" sz="1000" dirty="0" smtClean="0">
                <a:solidFill>
                  <a:schemeClr val="bg1">
                    <a:lumMod val="75000"/>
                  </a:schemeClr>
                </a:solidFill>
              </a:rPr>
              <a:t>launch</a:t>
            </a:r>
            <a:endParaRPr lang="en-US" sz="1000" kern="1200" dirty="0">
              <a:solidFill>
                <a:srgbClr val="636467"/>
              </a:solidFill>
            </a:endParaRPr>
          </a:p>
          <a:p>
            <a:pPr>
              <a:spcAft>
                <a:spcPts val="600"/>
              </a:spcAft>
            </a:pPr>
            <a:r>
              <a:rPr lang="en-US" sz="1000" dirty="0" smtClean="0">
                <a:solidFill>
                  <a:srgbClr val="636467"/>
                </a:solidFill>
              </a:rPr>
              <a:t>Deployment Program Development                                                                                                                                                            </a:t>
            </a:r>
            <a:r>
              <a:rPr lang="en-US" sz="1000" dirty="0" smtClean="0">
                <a:solidFill>
                  <a:schemeClr val="bg1">
                    <a:lumMod val="75000"/>
                  </a:schemeClr>
                </a:solidFill>
              </a:rPr>
              <a:t>Depending </a:t>
            </a:r>
            <a:r>
              <a:rPr lang="en-US" sz="1000" dirty="0">
                <a:solidFill>
                  <a:schemeClr val="bg1">
                    <a:lumMod val="75000"/>
                  </a:schemeClr>
                </a:solidFill>
              </a:rPr>
              <a:t>on your size, a network-wide deployment will likely be  a multi-year program with numerous investment decisions. We will develop a broader launch plan and partner with you to not only assist with deployment but also monitor evolving industry trends to guarantee your deployment remains relevant over time</a:t>
            </a:r>
            <a:r>
              <a:rPr lang="en-US" sz="1000" dirty="0" smtClean="0">
                <a:solidFill>
                  <a:schemeClr val="bg1">
                    <a:lumMod val="75000"/>
                  </a:schemeClr>
                </a:solidFill>
              </a:rPr>
              <a:t>.</a:t>
            </a:r>
            <a:endParaRPr lang="en-US" sz="1000" kern="1200" dirty="0">
              <a:solidFill>
                <a:srgbClr val="636467"/>
              </a:solidFill>
            </a:endParaRPr>
          </a:p>
          <a:p>
            <a:pPr>
              <a:spcAft>
                <a:spcPts val="600"/>
              </a:spcAft>
            </a:pPr>
            <a:r>
              <a:rPr lang="en-US" sz="1000" dirty="0" smtClean="0">
                <a:solidFill>
                  <a:srgbClr val="636467"/>
                </a:solidFill>
              </a:rPr>
              <a:t>Advanced Functionality Assessment                                                                                                                                                                    </a:t>
            </a:r>
            <a:r>
              <a:rPr lang="en-US" sz="1000" dirty="0" smtClean="0">
                <a:solidFill>
                  <a:schemeClr val="bg1">
                    <a:lumMod val="75000"/>
                  </a:schemeClr>
                </a:solidFill>
              </a:rPr>
              <a:t>As </a:t>
            </a:r>
            <a:r>
              <a:rPr lang="en-US" sz="1000" dirty="0">
                <a:solidFill>
                  <a:schemeClr val="bg1">
                    <a:lumMod val="75000"/>
                  </a:schemeClr>
                </a:solidFill>
              </a:rPr>
              <a:t>your next-generation branch transformation program is underway, it is critical to continuously think about changes to the transaction set, services and user experience that can improve customer engagement, reduce costs and maximize sales productivity.  Benchmark your capabilities against best-in-class providers to identify improvements.</a:t>
            </a:r>
          </a:p>
          <a:p>
            <a:pPr>
              <a:spcAft>
                <a:spcPts val="600"/>
              </a:spcAft>
            </a:pPr>
            <a:r>
              <a:rPr lang="en-US" sz="1000" dirty="0" smtClean="0">
                <a:solidFill>
                  <a:srgbClr val="636467"/>
                </a:solidFill>
              </a:rPr>
              <a:t>Post-Implementation Assessment                                                                                                                                                                    </a:t>
            </a:r>
            <a:r>
              <a:rPr lang="en-US" sz="1000" dirty="0" smtClean="0">
                <a:solidFill>
                  <a:schemeClr val="bg1">
                    <a:lumMod val="75000"/>
                  </a:schemeClr>
                </a:solidFill>
              </a:rPr>
              <a:t>Assess </a:t>
            </a:r>
            <a:r>
              <a:rPr lang="en-US" sz="1000" dirty="0">
                <a:solidFill>
                  <a:schemeClr val="bg1">
                    <a:lumMod val="75000"/>
                  </a:schemeClr>
                </a:solidFill>
              </a:rPr>
              <a:t>the impact of investments in your branch network to determine whether financial and performance goals were achieved. We review and investigate your delivery and strategy execution, compare performance to benchmarks and recommend improvements to implementation plans. </a:t>
            </a:r>
          </a:p>
          <a:p>
            <a:pPr>
              <a:spcAft>
                <a:spcPts val="600"/>
              </a:spcAft>
            </a:pPr>
            <a:endParaRPr lang="en-US" sz="800" kern="1200" dirty="0">
              <a:solidFill>
                <a:srgbClr val="636467"/>
              </a:solidFill>
            </a:endParaRPr>
          </a:p>
        </p:txBody>
      </p:sp>
      <p:sp>
        <p:nvSpPr>
          <p:cNvPr id="4" name="Slide Number Placeholder 3"/>
          <p:cNvSpPr>
            <a:spLocks noGrp="1"/>
          </p:cNvSpPr>
          <p:nvPr>
            <p:ph type="sldNum" sz="quarter" idx="10"/>
          </p:nvPr>
        </p:nvSpPr>
        <p:spPr/>
        <p:txBody>
          <a:bodyPr/>
          <a:lstStyle/>
          <a:p>
            <a:fld id="{F01C1ED0-3D00-4397-967C-D42502EF8668}" type="slidenum">
              <a:rPr lang="en-US" smtClean="0"/>
              <a:pPr/>
              <a:t>9</a:t>
            </a:fld>
            <a:endParaRPr lang="en-US" dirty="0"/>
          </a:p>
        </p:txBody>
      </p:sp>
    </p:spTree>
    <p:extLst>
      <p:ext uri="{BB962C8B-B14F-4D97-AF65-F5344CB8AC3E}">
        <p14:creationId xmlns:p14="http://schemas.microsoft.com/office/powerpoint/2010/main" val="2142583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9.png"/><Relationship Id="rId5" Type="http://schemas.openxmlformats.org/officeDocument/2006/relationships/slideMaster" Target="../slideMasters/slideMaster1.xml"/><Relationship Id="rId4" Type="http://schemas.openxmlformats.org/officeDocument/2006/relationships/tags" Target="../tags/tag16.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9.png"/><Relationship Id="rId5" Type="http://schemas.openxmlformats.org/officeDocument/2006/relationships/slideMaster" Target="../slideMasters/slideMaster1.xml"/><Relationship Id="rId4"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9.png"/><Relationship Id="rId5" Type="http://schemas.openxmlformats.org/officeDocument/2006/relationships/slideMaster" Target="../slideMasters/slideMaster1.xml"/><Relationship Id="rId4"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9.png"/><Relationship Id="rId5" Type="http://schemas.openxmlformats.org/officeDocument/2006/relationships/slideMaster" Target="../slideMasters/slideMaster1.xml"/><Relationship Id="rId4" Type="http://schemas.openxmlformats.org/officeDocument/2006/relationships/tags" Target="../tags/tag28.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9.png"/><Relationship Id="rId5" Type="http://schemas.openxmlformats.org/officeDocument/2006/relationships/slideMaster" Target="../slideMasters/slideMaster1.xml"/><Relationship Id="rId4" Type="http://schemas.openxmlformats.org/officeDocument/2006/relationships/tags" Target="../tags/tag3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slideMaster" Target="../slideMasters/slideMaster1.xml"/><Relationship Id="rId4" Type="http://schemas.openxmlformats.org/officeDocument/2006/relationships/tags" Target="../tags/tag36.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9.png"/><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9.png"/><Relationship Id="rId5" Type="http://schemas.openxmlformats.org/officeDocument/2006/relationships/slideMaster" Target="../slideMasters/slideMaster1.xml"/><Relationship Id="rId4" Type="http://schemas.openxmlformats.org/officeDocument/2006/relationships/tags" Target="../tags/tag44.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Header">
    <p:spTree>
      <p:nvGrpSpPr>
        <p:cNvPr id="1" name=""/>
        <p:cNvGrpSpPr/>
        <p:nvPr/>
      </p:nvGrpSpPr>
      <p:grpSpPr>
        <a:xfrm>
          <a:off x="0" y="0"/>
          <a:ext cx="0" cy="0"/>
          <a:chOff x="0" y="0"/>
          <a:chExt cx="0" cy="0"/>
        </a:xfrm>
      </p:grpSpPr>
      <p:pic>
        <p:nvPicPr>
          <p:cNvPr id="7" name="Picture 6" descr="18228_DriverDeck_vC3_P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1" y="0"/>
            <a:ext cx="9144000" cy="6858000"/>
          </a:xfrm>
          <a:prstGeom prst="rect">
            <a:avLst/>
          </a:prstGeom>
        </p:spPr>
      </p:pic>
      <p:sp>
        <p:nvSpPr>
          <p:cNvPr id="3" name="Text Placeholder 2"/>
          <p:cNvSpPr>
            <a:spLocks noGrp="1"/>
          </p:cNvSpPr>
          <p:nvPr>
            <p:ph type="body" idx="1" hasCustomPrompt="1"/>
          </p:nvPr>
        </p:nvSpPr>
        <p:spPr>
          <a:xfrm>
            <a:off x="592875" y="4398381"/>
            <a:ext cx="7886700" cy="323640"/>
          </a:xfrm>
          <a:prstGeom prst="rect">
            <a:avLst/>
          </a:prstGeom>
        </p:spPr>
        <p:txBody>
          <a:bodyPr>
            <a:noAutofit/>
          </a:bodyPr>
          <a:lstStyle>
            <a:lvl1pPr marL="0" indent="0">
              <a:buNone/>
              <a:defRPr sz="1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smtClean="0"/>
              <a:t>John </a:t>
            </a:r>
            <a:r>
              <a:rPr lang="en-US" dirty="0" err="1" smtClean="0"/>
              <a:t>Ipsum</a:t>
            </a:r>
            <a:r>
              <a:rPr lang="en-US" dirty="0" smtClean="0"/>
              <a:t> | Title </a:t>
            </a:r>
            <a:r>
              <a:rPr lang="en-US" dirty="0" err="1" smtClean="0"/>
              <a:t>Delore</a:t>
            </a:r>
            <a:endParaRPr lang="en-US" dirty="0"/>
          </a:p>
        </p:txBody>
      </p:sp>
      <p:sp>
        <p:nvSpPr>
          <p:cNvPr id="2" name="Title 1"/>
          <p:cNvSpPr>
            <a:spLocks noGrp="1"/>
          </p:cNvSpPr>
          <p:nvPr>
            <p:ph type="title" hasCustomPrompt="1"/>
          </p:nvPr>
        </p:nvSpPr>
        <p:spPr>
          <a:xfrm>
            <a:off x="592875" y="3470278"/>
            <a:ext cx="5249125" cy="850392"/>
          </a:xfrm>
        </p:spPr>
        <p:txBody>
          <a:bodyPr lIns="91440" anchor="t" anchorCtr="0">
            <a:noAutofit/>
          </a:bodyPr>
          <a:lstStyle>
            <a:lvl1pPr>
              <a:defRPr sz="4400">
                <a:solidFill>
                  <a:schemeClr val="tx1"/>
                </a:solidFill>
              </a:defRPr>
            </a:lvl1pPr>
          </a:lstStyle>
          <a:p>
            <a:r>
              <a:rPr lang="en-US" dirty="0" smtClean="0"/>
              <a:t>Click to add title</a:t>
            </a:r>
            <a:endParaRPr lang="en-US" dirty="0"/>
          </a:p>
        </p:txBody>
      </p:sp>
      <p:sp>
        <p:nvSpPr>
          <p:cNvPr id="14" name="Text Placeholder 2"/>
          <p:cNvSpPr>
            <a:spLocks noGrp="1"/>
          </p:cNvSpPr>
          <p:nvPr>
            <p:ph type="body" idx="13" hasCustomPrompt="1"/>
          </p:nvPr>
        </p:nvSpPr>
        <p:spPr>
          <a:xfrm>
            <a:off x="592875" y="4722020"/>
            <a:ext cx="7886700" cy="349513"/>
          </a:xfrm>
          <a:prstGeom prst="rect">
            <a:avLst/>
          </a:prstGeom>
        </p:spPr>
        <p:txBody>
          <a:bodyPr>
            <a:noAutofit/>
          </a:bodyPr>
          <a:lstStyle>
            <a:lvl1pPr marL="0" indent="0">
              <a:buNone/>
              <a:defRPr sz="1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smtClean="0"/>
              <a:t>January 22, 2015</a:t>
            </a:r>
            <a:endParaRPr lang="en-US" dirty="0"/>
          </a:p>
        </p:txBody>
      </p:sp>
    </p:spTree>
    <p:extLst>
      <p:ext uri="{BB962C8B-B14F-4D97-AF65-F5344CB8AC3E}">
        <p14:creationId xmlns:p14="http://schemas.microsoft.com/office/powerpoint/2010/main" val="2473411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Split">
    <p:spTree>
      <p:nvGrpSpPr>
        <p:cNvPr id="1" name=""/>
        <p:cNvGrpSpPr/>
        <p:nvPr/>
      </p:nvGrpSpPr>
      <p:grpSpPr>
        <a:xfrm>
          <a:off x="0" y="0"/>
          <a:ext cx="0" cy="0"/>
          <a:chOff x="0" y="0"/>
          <a:chExt cx="0" cy="0"/>
        </a:xfrm>
      </p:grpSpPr>
      <p:sp>
        <p:nvSpPr>
          <p:cNvPr id="10" name="Content Placeholder 8"/>
          <p:cNvSpPr>
            <a:spLocks noGrp="1"/>
          </p:cNvSpPr>
          <p:nvPr>
            <p:ph sz="quarter" idx="11" hasCustomPrompt="1"/>
          </p:nvPr>
        </p:nvSpPr>
        <p:spPr>
          <a:xfrm>
            <a:off x="381000" y="1515533"/>
            <a:ext cx="4123267" cy="4572001"/>
          </a:xfrm>
          <a:prstGeom prst="rect">
            <a:avLst/>
          </a:prstGeom>
        </p:spPr>
        <p:txBody>
          <a:bodyPr lIns="0">
            <a:noAutofit/>
          </a:bodyPr>
          <a:lstStyle>
            <a:lvl1pPr marL="0" indent="0" algn="l">
              <a:buFontTx/>
              <a:buNone/>
              <a:defRPr sz="2400">
                <a:solidFill>
                  <a:schemeClr val="accent5"/>
                </a:solidFill>
              </a:defRPr>
            </a:lvl1pPr>
            <a:lvl2pPr marL="457200" indent="0" algn="l">
              <a:buFontTx/>
              <a:buNone/>
              <a:defRPr sz="2000">
                <a:solidFill>
                  <a:schemeClr val="accent5"/>
                </a:solidFill>
              </a:defRPr>
            </a:lvl2pPr>
            <a:lvl3pPr marL="914400" indent="0" algn="l">
              <a:buFontTx/>
              <a:buNone/>
              <a:defRPr sz="1400">
                <a:solidFill>
                  <a:schemeClr val="accent5"/>
                </a:solidFill>
              </a:defRPr>
            </a:lvl3pPr>
            <a:lvl4pPr marL="1371600" indent="0" algn="l">
              <a:buFontTx/>
              <a:buNone/>
              <a:defRPr sz="1600">
                <a:solidFill>
                  <a:srgbClr val="333333"/>
                </a:solidFill>
              </a:defRPr>
            </a:lvl4pPr>
            <a:lvl5pPr marL="1828800" indent="0" algn="l">
              <a:buFontTx/>
              <a:buNone/>
              <a:defRPr sz="1600">
                <a:solidFill>
                  <a:srgbClr val="333333"/>
                </a:solidFill>
              </a:defRPr>
            </a:lvl5pPr>
          </a:lstStyle>
          <a:p>
            <a:pPr lvl="0"/>
            <a:r>
              <a:rPr lang="en-US" dirty="0" smtClean="0"/>
              <a:t>Click to edit text</a:t>
            </a:r>
          </a:p>
          <a:p>
            <a:pPr lvl="1"/>
            <a:r>
              <a:rPr lang="en-US" dirty="0" smtClean="0"/>
              <a:t>Second level</a:t>
            </a:r>
          </a:p>
          <a:p>
            <a:pPr lvl="2"/>
            <a:r>
              <a:rPr lang="en-US" dirty="0" smtClean="0"/>
              <a:t>Third level</a:t>
            </a:r>
          </a:p>
        </p:txBody>
      </p:sp>
      <p:sp>
        <p:nvSpPr>
          <p:cNvPr id="11" name="Content Placeholder 8"/>
          <p:cNvSpPr>
            <a:spLocks noGrp="1"/>
          </p:cNvSpPr>
          <p:nvPr>
            <p:ph sz="quarter" idx="14" hasCustomPrompt="1"/>
          </p:nvPr>
        </p:nvSpPr>
        <p:spPr>
          <a:xfrm>
            <a:off x="4648200" y="1515532"/>
            <a:ext cx="4131734" cy="4572001"/>
          </a:xfrm>
          <a:prstGeom prst="rect">
            <a:avLst/>
          </a:prstGeom>
        </p:spPr>
        <p:txBody>
          <a:bodyPr lIns="0">
            <a:noAutofit/>
          </a:bodyPr>
          <a:lstStyle>
            <a:lvl1pPr marL="0" indent="0" algn="l">
              <a:buFontTx/>
              <a:buNone/>
              <a:defRPr sz="2400">
                <a:solidFill>
                  <a:schemeClr val="accent5"/>
                </a:solidFill>
              </a:defRPr>
            </a:lvl1pPr>
            <a:lvl2pPr marL="457200" indent="0" algn="l">
              <a:buFontTx/>
              <a:buNone/>
              <a:defRPr sz="2000">
                <a:solidFill>
                  <a:schemeClr val="accent5"/>
                </a:solidFill>
              </a:defRPr>
            </a:lvl2pPr>
            <a:lvl3pPr marL="914400" indent="0" algn="l">
              <a:buFontTx/>
              <a:buNone/>
              <a:defRPr sz="1400">
                <a:solidFill>
                  <a:schemeClr val="accent5"/>
                </a:solidFill>
              </a:defRPr>
            </a:lvl3pPr>
            <a:lvl4pPr marL="1371600" indent="0" algn="l">
              <a:buFontTx/>
              <a:buNone/>
              <a:defRPr sz="1600">
                <a:solidFill>
                  <a:srgbClr val="333333"/>
                </a:solidFill>
              </a:defRPr>
            </a:lvl4pPr>
            <a:lvl5pPr marL="1828800" indent="0" algn="l">
              <a:buFontTx/>
              <a:buNone/>
              <a:defRPr sz="1600">
                <a:solidFill>
                  <a:srgbClr val="333333"/>
                </a:solidFill>
              </a:defRPr>
            </a:lvl5pPr>
          </a:lstStyle>
          <a:p>
            <a:pPr lvl="0"/>
            <a:r>
              <a:rPr lang="en-US" dirty="0" smtClean="0"/>
              <a:t>Click to edit text</a:t>
            </a:r>
          </a:p>
          <a:p>
            <a:pPr lvl="1"/>
            <a:r>
              <a:rPr lang="en-US" dirty="0" smtClean="0"/>
              <a:t>Second level</a:t>
            </a:r>
          </a:p>
          <a:p>
            <a:pPr lvl="2"/>
            <a:r>
              <a:rPr lang="en-US" dirty="0" smtClean="0"/>
              <a:t>Third level</a:t>
            </a:r>
          </a:p>
        </p:txBody>
      </p:sp>
      <p:sp>
        <p:nvSpPr>
          <p:cNvPr id="9" name="Content Placeholder 8"/>
          <p:cNvSpPr>
            <a:spLocks noGrp="1"/>
          </p:cNvSpPr>
          <p:nvPr>
            <p:ph sz="quarter" idx="10" hasCustomPrompt="1"/>
          </p:nvPr>
        </p:nvSpPr>
        <p:spPr>
          <a:xfrm>
            <a:off x="380999" y="6121400"/>
            <a:ext cx="6743700" cy="143933"/>
          </a:xfrm>
          <a:prstGeom prst="rect">
            <a:avLst/>
          </a:prstGeom>
        </p:spPr>
        <p:txBody>
          <a:bodyPr>
            <a:noAutofit/>
          </a:bodyPr>
          <a:lstStyle>
            <a:lvl1pPr marL="0" indent="0" algn="l">
              <a:buFontTx/>
              <a:buNone/>
              <a:defRPr sz="800">
                <a:solidFill>
                  <a:schemeClr val="accent5"/>
                </a:solidFill>
              </a:defRPr>
            </a:lvl1pPr>
            <a:lvl2pPr marL="457200" indent="0" algn="l">
              <a:buFontTx/>
              <a:buNone/>
              <a:defRPr sz="1600">
                <a:solidFill>
                  <a:srgbClr val="333333"/>
                </a:solidFill>
              </a:defRPr>
            </a:lvl2pPr>
            <a:lvl3pPr marL="914400" indent="0" algn="l">
              <a:buFontTx/>
              <a:buNone/>
              <a:defRPr sz="1600">
                <a:solidFill>
                  <a:srgbClr val="333333"/>
                </a:solidFill>
              </a:defRPr>
            </a:lvl3pPr>
            <a:lvl4pPr marL="1371600" indent="0" algn="l">
              <a:buFontTx/>
              <a:buNone/>
              <a:defRPr sz="1600">
                <a:solidFill>
                  <a:srgbClr val="333333"/>
                </a:solidFill>
              </a:defRPr>
            </a:lvl4pPr>
            <a:lvl5pPr marL="1828800" indent="0" algn="l">
              <a:buFontTx/>
              <a:buNone/>
              <a:defRPr sz="1600">
                <a:solidFill>
                  <a:srgbClr val="333333"/>
                </a:solidFill>
              </a:defRPr>
            </a:lvl5pPr>
          </a:lstStyle>
          <a:p>
            <a:pPr lvl="0"/>
            <a:r>
              <a:rPr lang="en-US" dirty="0" smtClean="0"/>
              <a:t>Source: </a:t>
            </a:r>
            <a:endParaRPr lang="en-US" dirty="0"/>
          </a:p>
        </p:txBody>
      </p:sp>
      <p:sp>
        <p:nvSpPr>
          <p:cNvPr id="84" name="Title 1"/>
          <p:cNvSpPr>
            <a:spLocks noGrp="1"/>
          </p:cNvSpPr>
          <p:nvPr>
            <p:ph type="title" hasCustomPrompt="1"/>
          </p:nvPr>
        </p:nvSpPr>
        <p:spPr>
          <a:xfrm>
            <a:off x="381000" y="299292"/>
            <a:ext cx="8382000" cy="386508"/>
          </a:xfrm>
        </p:spPr>
        <p:txBody>
          <a:bodyPr>
            <a:noAutofit/>
          </a:bodyPr>
          <a:lstStyle>
            <a:lvl1pPr>
              <a:defRPr/>
            </a:lvl1pPr>
          </a:lstStyle>
          <a:p>
            <a:r>
              <a:rPr lang="en-US" dirty="0" smtClean="0"/>
              <a:t>Click to edit Slide Title</a:t>
            </a:r>
            <a:endParaRPr lang="en-US" dirty="0"/>
          </a:p>
        </p:txBody>
      </p:sp>
    </p:spTree>
    <p:extLst>
      <p:ext uri="{BB962C8B-B14F-4D97-AF65-F5344CB8AC3E}">
        <p14:creationId xmlns:p14="http://schemas.microsoft.com/office/powerpoint/2010/main" val="3661305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descr="18228_DriverDeck_vC3_PG6.jpg"/>
          <p:cNvPicPr>
            <a:picLocks noChangeAspect="1"/>
          </p:cNvPicPr>
          <p:nvPr userDrawn="1"/>
        </p:nvPicPr>
        <p:blipFill rotWithShape="1">
          <a:blip r:embed="rId2">
            <a:extLst>
              <a:ext uri="{28A0092B-C50C-407E-A947-70E740481C1C}">
                <a14:useLocalDpi xmlns:a14="http://schemas.microsoft.com/office/drawing/2010/main" val="0"/>
              </a:ext>
            </a:extLst>
          </a:blip>
          <a:srcRect b="11111"/>
          <a:stretch/>
        </p:blipFill>
        <p:spPr>
          <a:xfrm>
            <a:off x="9071" y="0"/>
            <a:ext cx="9144000" cy="6096000"/>
          </a:xfrm>
          <a:prstGeom prst="rect">
            <a:avLst/>
          </a:prstGeom>
        </p:spPr>
      </p:pic>
      <p:sp>
        <p:nvSpPr>
          <p:cNvPr id="2" name="Title 1"/>
          <p:cNvSpPr>
            <a:spLocks noGrp="1"/>
          </p:cNvSpPr>
          <p:nvPr>
            <p:ph type="title"/>
          </p:nvPr>
        </p:nvSpPr>
        <p:spPr>
          <a:xfrm>
            <a:off x="596900" y="1170486"/>
            <a:ext cx="6934200" cy="823414"/>
          </a:xfrm>
        </p:spPr>
        <p:txBody>
          <a:bodyPr>
            <a:noAutofit/>
          </a:bodyPr>
          <a:lstStyle>
            <a:lvl1pPr>
              <a:defRPr sz="3500"/>
            </a:lvl1pPr>
          </a:lstStyle>
          <a:p>
            <a:r>
              <a:rPr lang="en-US" dirty="0" smtClean="0"/>
              <a:t>Click to edit Master title style</a:t>
            </a:r>
            <a:endParaRPr lang="en-US" dirty="0"/>
          </a:p>
        </p:txBody>
      </p:sp>
      <p:sp>
        <p:nvSpPr>
          <p:cNvPr id="11" name="Content Placeholder 8"/>
          <p:cNvSpPr>
            <a:spLocks noGrp="1"/>
          </p:cNvSpPr>
          <p:nvPr>
            <p:ph sz="quarter" idx="10"/>
          </p:nvPr>
        </p:nvSpPr>
        <p:spPr>
          <a:xfrm>
            <a:off x="596900" y="1993900"/>
            <a:ext cx="6743700" cy="3581400"/>
          </a:xfrm>
          <a:prstGeom prst="rect">
            <a:avLst/>
          </a:prstGeom>
        </p:spPr>
        <p:txBody>
          <a:bodyPr>
            <a:noAutofit/>
          </a:bodyPr>
          <a:lstStyle>
            <a:lvl1pPr marL="0" indent="0" algn="l">
              <a:buFontTx/>
              <a:buNone/>
              <a:defRPr sz="1600">
                <a:solidFill>
                  <a:schemeClr val="accent5"/>
                </a:solidFill>
              </a:defRPr>
            </a:lvl1pPr>
            <a:lvl2pPr marL="457200" indent="0" algn="l">
              <a:buFontTx/>
              <a:buNone/>
              <a:defRPr sz="1600">
                <a:solidFill>
                  <a:schemeClr val="accent5"/>
                </a:solidFill>
              </a:defRPr>
            </a:lvl2pPr>
            <a:lvl3pPr marL="914400" indent="0" algn="l">
              <a:buFontTx/>
              <a:buNone/>
              <a:defRPr sz="1600">
                <a:solidFill>
                  <a:schemeClr val="accent5"/>
                </a:solidFill>
              </a:defRPr>
            </a:lvl3pPr>
            <a:lvl4pPr marL="1371600" indent="0" algn="l">
              <a:buFontTx/>
              <a:buNone/>
              <a:defRPr sz="1600">
                <a:solidFill>
                  <a:schemeClr val="accent5"/>
                </a:solidFill>
              </a:defRPr>
            </a:lvl4pPr>
            <a:lvl5pPr marL="1828800" indent="0" algn="l">
              <a:buFontTx/>
              <a:buNone/>
              <a:defRPr sz="1600">
                <a:solidFill>
                  <a:schemeClr val="accent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3075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6" name="Picture 5" descr="18228_DriverDeck_vC3_PG5.jpg"/>
          <p:cNvPicPr>
            <a:picLocks noChangeAspect="1"/>
          </p:cNvPicPr>
          <p:nvPr userDrawn="1"/>
        </p:nvPicPr>
        <p:blipFill rotWithShape="1">
          <a:blip r:embed="rId2">
            <a:extLst>
              <a:ext uri="{28A0092B-C50C-407E-A947-70E740481C1C}">
                <a14:useLocalDpi xmlns:a14="http://schemas.microsoft.com/office/drawing/2010/main" val="0"/>
              </a:ext>
            </a:extLst>
          </a:blip>
          <a:srcRect b="11234"/>
          <a:stretch/>
        </p:blipFill>
        <p:spPr>
          <a:xfrm>
            <a:off x="0" y="0"/>
            <a:ext cx="9144000" cy="6087533"/>
          </a:xfrm>
          <a:prstGeom prst="rect">
            <a:avLst/>
          </a:prstGeom>
        </p:spPr>
      </p:pic>
      <p:sp>
        <p:nvSpPr>
          <p:cNvPr id="2" name="Title 1"/>
          <p:cNvSpPr>
            <a:spLocks noGrp="1"/>
          </p:cNvSpPr>
          <p:nvPr>
            <p:ph type="title"/>
          </p:nvPr>
        </p:nvSpPr>
        <p:spPr>
          <a:xfrm>
            <a:off x="1961574" y="1170486"/>
            <a:ext cx="6369626" cy="823414"/>
          </a:xfrm>
        </p:spPr>
        <p:txBody>
          <a:bodyPr>
            <a:noAutofit/>
          </a:bodyPr>
          <a:lstStyle>
            <a:lvl1pPr>
              <a:defRPr sz="3500"/>
            </a:lvl1pPr>
          </a:lstStyle>
          <a:p>
            <a:r>
              <a:rPr lang="en-US" dirty="0" smtClean="0"/>
              <a:t>Click to edit Master title style</a:t>
            </a:r>
            <a:endParaRPr lang="en-US" dirty="0"/>
          </a:p>
        </p:txBody>
      </p:sp>
      <p:sp>
        <p:nvSpPr>
          <p:cNvPr id="11" name="Content Placeholder 8"/>
          <p:cNvSpPr>
            <a:spLocks noGrp="1"/>
          </p:cNvSpPr>
          <p:nvPr>
            <p:ph sz="quarter" idx="10"/>
          </p:nvPr>
        </p:nvSpPr>
        <p:spPr>
          <a:xfrm>
            <a:off x="1961574" y="1993900"/>
            <a:ext cx="5379025" cy="3581400"/>
          </a:xfrm>
          <a:prstGeom prst="rect">
            <a:avLst/>
          </a:prstGeom>
        </p:spPr>
        <p:txBody>
          <a:bodyPr>
            <a:noAutofit/>
          </a:bodyPr>
          <a:lstStyle>
            <a:lvl1pPr marL="0" indent="0" algn="l">
              <a:buFontTx/>
              <a:buNone/>
              <a:defRPr sz="1600">
                <a:solidFill>
                  <a:schemeClr val="accent5"/>
                </a:solidFill>
              </a:defRPr>
            </a:lvl1pPr>
            <a:lvl2pPr marL="457200" indent="0" algn="l">
              <a:buFontTx/>
              <a:buNone/>
              <a:defRPr sz="1600">
                <a:solidFill>
                  <a:schemeClr val="accent5"/>
                </a:solidFill>
              </a:defRPr>
            </a:lvl2pPr>
            <a:lvl3pPr marL="914400" indent="0" algn="l">
              <a:buFontTx/>
              <a:buNone/>
              <a:defRPr sz="1600">
                <a:solidFill>
                  <a:schemeClr val="accent5"/>
                </a:solidFill>
              </a:defRPr>
            </a:lvl3pPr>
            <a:lvl4pPr marL="1371600" indent="0" algn="l">
              <a:buFontTx/>
              <a:buNone/>
              <a:defRPr sz="1600">
                <a:solidFill>
                  <a:schemeClr val="accent5"/>
                </a:solidFill>
              </a:defRPr>
            </a:lvl4pPr>
            <a:lvl5pPr marL="1828800" indent="0" algn="l">
              <a:buFontTx/>
              <a:buNone/>
              <a:defRPr sz="1600">
                <a:solidFill>
                  <a:schemeClr val="accent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72023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grpSp>
        <p:nvGrpSpPr>
          <p:cNvPr id="4" name="Group 3"/>
          <p:cNvGrpSpPr/>
          <p:nvPr userDrawn="1"/>
        </p:nvGrpSpPr>
        <p:grpSpPr>
          <a:xfrm>
            <a:off x="9071" y="0"/>
            <a:ext cx="9144000" cy="6096000"/>
            <a:chOff x="9071" y="0"/>
            <a:chExt cx="9144000" cy="6096000"/>
          </a:xfrm>
        </p:grpSpPr>
        <p:pic>
          <p:nvPicPr>
            <p:cNvPr id="8" name="Picture 7" descr="18228_DriverDeck_vC3_PG2.jpg"/>
            <p:cNvPicPr>
              <a:picLocks noChangeAspect="1"/>
            </p:cNvPicPr>
            <p:nvPr userDrawn="1"/>
          </p:nvPicPr>
          <p:blipFill rotWithShape="1">
            <a:blip r:embed="rId2">
              <a:extLst>
                <a:ext uri="{28A0092B-C50C-407E-A947-70E740481C1C}">
                  <a14:useLocalDpi xmlns:a14="http://schemas.microsoft.com/office/drawing/2010/main" val="0"/>
                </a:ext>
              </a:extLst>
            </a:blip>
            <a:srcRect b="11111"/>
            <a:stretch/>
          </p:blipFill>
          <p:spPr>
            <a:xfrm>
              <a:off x="9071" y="0"/>
              <a:ext cx="9144000" cy="6096000"/>
            </a:xfrm>
            <a:prstGeom prst="rect">
              <a:avLst/>
            </a:prstGeom>
          </p:spPr>
        </p:pic>
        <p:sp>
          <p:nvSpPr>
            <p:cNvPr id="3" name="Rectangle 2"/>
            <p:cNvSpPr/>
            <p:nvPr userDrawn="1"/>
          </p:nvSpPr>
          <p:spPr>
            <a:xfrm>
              <a:off x="304801" y="1397000"/>
              <a:ext cx="6350000" cy="3361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chemeClr val="bg1"/>
                </a:solidFill>
              </a:endParaRPr>
            </a:p>
          </p:txBody>
        </p:sp>
      </p:grpSp>
      <p:sp>
        <p:nvSpPr>
          <p:cNvPr id="2" name="Title 1"/>
          <p:cNvSpPr>
            <a:spLocks noGrp="1"/>
          </p:cNvSpPr>
          <p:nvPr>
            <p:ph type="title"/>
          </p:nvPr>
        </p:nvSpPr>
        <p:spPr>
          <a:xfrm>
            <a:off x="596900" y="1170486"/>
            <a:ext cx="6934200" cy="823414"/>
          </a:xfrm>
        </p:spPr>
        <p:txBody>
          <a:bodyPr>
            <a:noAutofit/>
          </a:bodyPr>
          <a:lstStyle>
            <a:lvl1pPr>
              <a:defRPr sz="3400"/>
            </a:lvl1pPr>
          </a:lstStyle>
          <a:p>
            <a:r>
              <a:rPr lang="en-US" dirty="0" smtClean="0"/>
              <a:t>Click to edit Master title style</a:t>
            </a:r>
            <a:endParaRPr lang="en-US" dirty="0"/>
          </a:p>
        </p:txBody>
      </p:sp>
      <p:sp>
        <p:nvSpPr>
          <p:cNvPr id="11" name="Content Placeholder 8"/>
          <p:cNvSpPr>
            <a:spLocks noGrp="1"/>
          </p:cNvSpPr>
          <p:nvPr>
            <p:ph sz="quarter" idx="10"/>
          </p:nvPr>
        </p:nvSpPr>
        <p:spPr>
          <a:xfrm>
            <a:off x="596900" y="1993900"/>
            <a:ext cx="6743700" cy="3581400"/>
          </a:xfrm>
          <a:prstGeom prst="rect">
            <a:avLst/>
          </a:prstGeom>
        </p:spPr>
        <p:txBody>
          <a:bodyPr>
            <a:noAutofit/>
          </a:bodyPr>
          <a:lstStyle>
            <a:lvl1pPr marL="0" indent="0" algn="l">
              <a:buFontTx/>
              <a:buNone/>
              <a:defRPr sz="1600">
                <a:solidFill>
                  <a:schemeClr val="accent5"/>
                </a:solidFill>
              </a:defRPr>
            </a:lvl1pPr>
            <a:lvl2pPr marL="457200" indent="0" algn="l">
              <a:buFontTx/>
              <a:buNone/>
              <a:defRPr sz="1600">
                <a:solidFill>
                  <a:schemeClr val="accent5"/>
                </a:solidFill>
              </a:defRPr>
            </a:lvl2pPr>
            <a:lvl3pPr marL="914400" indent="0" algn="l">
              <a:buFontTx/>
              <a:buNone/>
              <a:defRPr sz="1600">
                <a:solidFill>
                  <a:schemeClr val="accent5"/>
                </a:solidFill>
              </a:defRPr>
            </a:lvl3pPr>
            <a:lvl4pPr marL="1371600" indent="0" algn="l">
              <a:buFontTx/>
              <a:buNone/>
              <a:defRPr sz="1600">
                <a:solidFill>
                  <a:schemeClr val="accent5"/>
                </a:solidFill>
              </a:defRPr>
            </a:lvl4pPr>
            <a:lvl5pPr marL="1828800" indent="0" algn="l">
              <a:buFontTx/>
              <a:buNone/>
              <a:defRPr sz="1600">
                <a:solidFill>
                  <a:schemeClr val="accent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5326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9" name="Picture 8" descr="18228_DriverDeck_vC3_PG8.jpg"/>
          <p:cNvPicPr>
            <a:picLocks noChangeAspect="1"/>
          </p:cNvPicPr>
          <p:nvPr userDrawn="1"/>
        </p:nvPicPr>
        <p:blipFill rotWithShape="1">
          <a:blip r:embed="rId2">
            <a:extLst>
              <a:ext uri="{28A0092B-C50C-407E-A947-70E740481C1C}">
                <a14:useLocalDpi xmlns:a14="http://schemas.microsoft.com/office/drawing/2010/main" val="0"/>
              </a:ext>
            </a:extLst>
          </a:blip>
          <a:srcRect b="11234"/>
          <a:stretch/>
        </p:blipFill>
        <p:spPr>
          <a:xfrm>
            <a:off x="9071" y="0"/>
            <a:ext cx="9144000" cy="6087533"/>
          </a:xfrm>
          <a:prstGeom prst="rect">
            <a:avLst/>
          </a:prstGeom>
        </p:spPr>
      </p:pic>
      <p:sp>
        <p:nvSpPr>
          <p:cNvPr id="2" name="Title 1"/>
          <p:cNvSpPr>
            <a:spLocks noGrp="1"/>
          </p:cNvSpPr>
          <p:nvPr>
            <p:ph type="title"/>
          </p:nvPr>
        </p:nvSpPr>
        <p:spPr>
          <a:xfrm>
            <a:off x="596900" y="1170486"/>
            <a:ext cx="6934200" cy="823414"/>
          </a:xfrm>
        </p:spPr>
        <p:txBody>
          <a:bodyPr>
            <a:noAutofit/>
          </a:bodyPr>
          <a:lstStyle>
            <a:lvl1pPr>
              <a:defRPr sz="3400"/>
            </a:lvl1pPr>
          </a:lstStyle>
          <a:p>
            <a:r>
              <a:rPr lang="en-US" dirty="0" smtClean="0"/>
              <a:t>Click to edit Master title style</a:t>
            </a:r>
            <a:endParaRPr lang="en-US" dirty="0"/>
          </a:p>
        </p:txBody>
      </p:sp>
      <p:sp>
        <p:nvSpPr>
          <p:cNvPr id="11" name="Content Placeholder 8"/>
          <p:cNvSpPr>
            <a:spLocks noGrp="1"/>
          </p:cNvSpPr>
          <p:nvPr>
            <p:ph sz="quarter" idx="10"/>
          </p:nvPr>
        </p:nvSpPr>
        <p:spPr>
          <a:xfrm>
            <a:off x="596900" y="1993900"/>
            <a:ext cx="6743700" cy="3581400"/>
          </a:xfrm>
          <a:prstGeom prst="rect">
            <a:avLst/>
          </a:prstGeom>
        </p:spPr>
        <p:txBody>
          <a:bodyPr>
            <a:noAutofit/>
          </a:bodyPr>
          <a:lstStyle>
            <a:lvl1pPr marL="0" indent="0" algn="l">
              <a:buFontTx/>
              <a:buNone/>
              <a:defRPr sz="1600">
                <a:solidFill>
                  <a:schemeClr val="accent5"/>
                </a:solidFill>
              </a:defRPr>
            </a:lvl1pPr>
            <a:lvl2pPr marL="457200" indent="0" algn="l">
              <a:buFontTx/>
              <a:buNone/>
              <a:defRPr sz="1600">
                <a:solidFill>
                  <a:schemeClr val="accent5"/>
                </a:solidFill>
              </a:defRPr>
            </a:lvl2pPr>
            <a:lvl3pPr marL="914400" indent="0" algn="l">
              <a:buFontTx/>
              <a:buNone/>
              <a:defRPr sz="1600">
                <a:solidFill>
                  <a:schemeClr val="accent5"/>
                </a:solidFill>
              </a:defRPr>
            </a:lvl3pPr>
            <a:lvl4pPr marL="1371600" indent="0" algn="l">
              <a:buFontTx/>
              <a:buNone/>
              <a:defRPr sz="1600">
                <a:solidFill>
                  <a:schemeClr val="accent5"/>
                </a:solidFill>
              </a:defRPr>
            </a:lvl4pPr>
            <a:lvl5pPr marL="1828800" indent="0" algn="l">
              <a:buFontTx/>
              <a:buNone/>
              <a:defRPr sz="1600">
                <a:solidFill>
                  <a:schemeClr val="accent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23183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grpSp>
        <p:nvGrpSpPr>
          <p:cNvPr id="4" name="Group 3"/>
          <p:cNvGrpSpPr/>
          <p:nvPr userDrawn="1"/>
        </p:nvGrpSpPr>
        <p:grpSpPr>
          <a:xfrm>
            <a:off x="9071" y="0"/>
            <a:ext cx="9144000" cy="6858000"/>
            <a:chOff x="9071" y="0"/>
            <a:chExt cx="9144000" cy="6858000"/>
          </a:xfrm>
        </p:grpSpPr>
        <p:pic>
          <p:nvPicPr>
            <p:cNvPr id="6" name="Picture 5" descr="18228_DriverDeck_vC3_PG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1" y="0"/>
              <a:ext cx="9144000" cy="6858000"/>
            </a:xfrm>
            <a:prstGeom prst="rect">
              <a:avLst/>
            </a:prstGeom>
          </p:spPr>
        </p:pic>
        <p:sp>
          <p:nvSpPr>
            <p:cNvPr id="3" name="Rectangle 2"/>
            <p:cNvSpPr/>
            <p:nvPr userDrawn="1"/>
          </p:nvSpPr>
          <p:spPr>
            <a:xfrm>
              <a:off x="110067" y="829733"/>
              <a:ext cx="5638800" cy="1981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p:cNvSpPr>
            <a:spLocks noGrp="1"/>
          </p:cNvSpPr>
          <p:nvPr>
            <p:ph type="title" hasCustomPrompt="1"/>
          </p:nvPr>
        </p:nvSpPr>
        <p:spPr>
          <a:xfrm>
            <a:off x="596900" y="1386386"/>
            <a:ext cx="7480300" cy="823414"/>
          </a:xfrm>
        </p:spPr>
        <p:txBody>
          <a:bodyPr>
            <a:noAutofit/>
          </a:bodyPr>
          <a:lstStyle>
            <a:lvl1pPr>
              <a:defRPr sz="4400"/>
            </a:lvl1pPr>
          </a:lstStyle>
          <a:p>
            <a:r>
              <a:rPr lang="en-US" dirty="0" smtClean="0"/>
              <a:t>Thank You Message Here</a:t>
            </a:r>
            <a:endParaRPr lang="en-US" dirty="0"/>
          </a:p>
        </p:txBody>
      </p:sp>
      <p:sp>
        <p:nvSpPr>
          <p:cNvPr id="7" name="Subtitle 2"/>
          <p:cNvSpPr>
            <a:spLocks noGrp="1"/>
          </p:cNvSpPr>
          <p:nvPr>
            <p:ph type="subTitle" idx="1" hasCustomPrompt="1"/>
          </p:nvPr>
        </p:nvSpPr>
        <p:spPr>
          <a:xfrm>
            <a:off x="596913" y="2172910"/>
            <a:ext cx="6400800" cy="391334"/>
          </a:xfrm>
          <a:prstGeom prst="rect">
            <a:avLst/>
          </a:prstGeom>
        </p:spPr>
        <p:txBody>
          <a:bodyPr>
            <a:noAutofit/>
          </a:bodyPr>
          <a:lstStyle>
            <a:lvl1pPr marL="0" indent="0" algn="l">
              <a:buNone/>
              <a:defRPr sz="1800">
                <a:solidFill>
                  <a:schemeClr val="accent3">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a:t>
            </a:r>
            <a:endParaRPr lang="en-US" dirty="0"/>
          </a:p>
        </p:txBody>
      </p:sp>
      <p:sp>
        <p:nvSpPr>
          <p:cNvPr id="8" name="Text Placeholder 11"/>
          <p:cNvSpPr>
            <a:spLocks noGrp="1"/>
          </p:cNvSpPr>
          <p:nvPr>
            <p:ph type="body" sz="quarter" idx="13" hasCustomPrompt="1"/>
          </p:nvPr>
        </p:nvSpPr>
        <p:spPr>
          <a:xfrm>
            <a:off x="596913" y="2608390"/>
            <a:ext cx="6018225" cy="318967"/>
          </a:xfrm>
          <a:prstGeom prst="rect">
            <a:avLst/>
          </a:prstGeom>
        </p:spPr>
        <p:txBody>
          <a:bodyPr>
            <a:noAutofit/>
          </a:bodyPr>
          <a:lstStyle>
            <a:lvl1pPr marL="0" indent="0">
              <a:buFontTx/>
              <a:buNone/>
              <a:defRPr sz="1400" baseline="0">
                <a:solidFill>
                  <a:schemeClr val="accent5"/>
                </a:solidFill>
              </a:defRPr>
            </a:lvl1pPr>
          </a:lstStyle>
          <a:p>
            <a:pPr lvl="0"/>
            <a:r>
              <a:rPr lang="en-US" dirty="0" smtClean="0"/>
              <a:t>Contact info #1</a:t>
            </a:r>
            <a:endParaRPr lang="en-US" dirty="0"/>
          </a:p>
        </p:txBody>
      </p:sp>
      <p:sp>
        <p:nvSpPr>
          <p:cNvPr id="10" name="Text Placeholder 11"/>
          <p:cNvSpPr>
            <a:spLocks noGrp="1"/>
          </p:cNvSpPr>
          <p:nvPr>
            <p:ph type="body" sz="quarter" idx="11" hasCustomPrompt="1"/>
          </p:nvPr>
        </p:nvSpPr>
        <p:spPr>
          <a:xfrm>
            <a:off x="596913" y="2916066"/>
            <a:ext cx="6018225" cy="378730"/>
          </a:xfrm>
          <a:prstGeom prst="rect">
            <a:avLst/>
          </a:prstGeom>
        </p:spPr>
        <p:txBody>
          <a:bodyPr>
            <a:noAutofit/>
          </a:bodyPr>
          <a:lstStyle>
            <a:lvl1pPr marL="0" indent="0">
              <a:buFontTx/>
              <a:buNone/>
              <a:defRPr sz="1400" baseline="0">
                <a:solidFill>
                  <a:schemeClr val="accent5"/>
                </a:solidFill>
              </a:defRPr>
            </a:lvl1pPr>
          </a:lstStyle>
          <a:p>
            <a:pPr lvl="0"/>
            <a:r>
              <a:rPr lang="en-US" dirty="0" smtClean="0"/>
              <a:t>Contact info #2</a:t>
            </a:r>
            <a:endParaRPr lang="en-US" dirty="0"/>
          </a:p>
        </p:txBody>
      </p:sp>
      <p:cxnSp>
        <p:nvCxnSpPr>
          <p:cNvPr id="12" name="Straight Connector 11"/>
          <p:cNvCxnSpPr/>
          <p:nvPr userDrawn="1"/>
        </p:nvCxnSpPr>
        <p:spPr>
          <a:xfrm>
            <a:off x="596913" y="2550133"/>
            <a:ext cx="4595976"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96913" y="6277598"/>
            <a:ext cx="1394560" cy="236469"/>
          </a:xfrm>
          <a:prstGeom prst="rect">
            <a:avLst/>
          </a:prstGeom>
        </p:spPr>
      </p:pic>
    </p:spTree>
    <p:extLst>
      <p:ext uri="{BB962C8B-B14F-4D97-AF65-F5344CB8AC3E}">
        <p14:creationId xmlns:p14="http://schemas.microsoft.com/office/powerpoint/2010/main" val="3741931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grpSp>
        <p:nvGrpSpPr>
          <p:cNvPr id="4" name="Group 3"/>
          <p:cNvGrpSpPr/>
          <p:nvPr userDrawn="1"/>
        </p:nvGrpSpPr>
        <p:grpSpPr>
          <a:xfrm>
            <a:off x="9071" y="0"/>
            <a:ext cx="9144000" cy="6858000"/>
            <a:chOff x="9071" y="0"/>
            <a:chExt cx="9144000" cy="6858000"/>
          </a:xfrm>
        </p:grpSpPr>
        <p:pic>
          <p:nvPicPr>
            <p:cNvPr id="6" name="Picture 5" descr="18228_DriverDeck_vC3_PG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1" y="0"/>
              <a:ext cx="9144000" cy="6858000"/>
            </a:xfrm>
            <a:prstGeom prst="rect">
              <a:avLst/>
            </a:prstGeom>
          </p:spPr>
        </p:pic>
        <p:sp>
          <p:nvSpPr>
            <p:cNvPr id="3" name="Rectangle 2"/>
            <p:cNvSpPr/>
            <p:nvPr userDrawn="1"/>
          </p:nvSpPr>
          <p:spPr>
            <a:xfrm>
              <a:off x="110067" y="829733"/>
              <a:ext cx="5638800" cy="1981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p:cNvSpPr>
            <a:spLocks noGrp="1"/>
          </p:cNvSpPr>
          <p:nvPr>
            <p:ph type="title" hasCustomPrompt="1"/>
          </p:nvPr>
        </p:nvSpPr>
        <p:spPr>
          <a:xfrm>
            <a:off x="596900" y="1386386"/>
            <a:ext cx="7480300" cy="823414"/>
          </a:xfrm>
        </p:spPr>
        <p:txBody>
          <a:bodyPr>
            <a:noAutofit/>
          </a:bodyPr>
          <a:lstStyle>
            <a:lvl1pPr>
              <a:defRPr sz="4400"/>
            </a:lvl1pPr>
          </a:lstStyle>
          <a:p>
            <a:r>
              <a:rPr lang="en-US" dirty="0" smtClean="0"/>
              <a:t>Thank You Message Here</a:t>
            </a:r>
            <a:endParaRPr lang="en-US" dirty="0"/>
          </a:p>
        </p:txBody>
      </p:sp>
      <p:sp>
        <p:nvSpPr>
          <p:cNvPr id="7" name="Subtitle 2"/>
          <p:cNvSpPr>
            <a:spLocks noGrp="1"/>
          </p:cNvSpPr>
          <p:nvPr>
            <p:ph type="subTitle" idx="1" hasCustomPrompt="1"/>
          </p:nvPr>
        </p:nvSpPr>
        <p:spPr>
          <a:xfrm>
            <a:off x="596913" y="2172910"/>
            <a:ext cx="6400800" cy="391334"/>
          </a:xfrm>
          <a:prstGeom prst="rect">
            <a:avLst/>
          </a:prstGeom>
        </p:spPr>
        <p:txBody>
          <a:bodyPr>
            <a:noAutofit/>
          </a:bodyPr>
          <a:lstStyle>
            <a:lvl1pPr marL="0" indent="0" algn="l">
              <a:buNone/>
              <a:defRPr sz="180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a:t>
            </a:r>
            <a:endParaRPr lang="en-US" dirty="0"/>
          </a:p>
        </p:txBody>
      </p:sp>
      <p:pic>
        <p:nvPicPr>
          <p:cNvPr id="13"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96913" y="6277598"/>
            <a:ext cx="1394560" cy="236469"/>
          </a:xfrm>
          <a:prstGeom prst="rect">
            <a:avLst/>
          </a:prstGeom>
        </p:spPr>
      </p:pic>
    </p:spTree>
    <p:extLst>
      <p:ext uri="{BB962C8B-B14F-4D97-AF65-F5344CB8AC3E}">
        <p14:creationId xmlns:p14="http://schemas.microsoft.com/office/powerpoint/2010/main" val="703292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VctContentArea_ID_10" hidden="1"/>
          <p:cNvSpPr/>
          <p:nvPr userDrawn="1">
            <p:custDataLst>
              <p:tags r:id="rId1"/>
            </p:custDataLst>
          </p:nvPr>
        </p:nvSpPr>
        <p:spPr bwMode="gray">
          <a:xfrm>
            <a:off x="378460" y="1521460"/>
            <a:ext cx="8387080" cy="4726940"/>
          </a:xfrm>
          <a:prstGeom prst="rect">
            <a:avLst/>
          </a:prstGeom>
          <a:noFill/>
          <a:ln w="28575" cap="flat" cmpd="sng" algn="ctr">
            <a:solidFill>
              <a:srgbClr val="C80000"/>
            </a:solidFill>
            <a:prstDash val="solid"/>
            <a:round/>
            <a:headEnd type="none" w="med" len="med"/>
            <a:tailEnd type="none" w="med" len="med"/>
          </a:ln>
          <a:extLst>
            <a:ext uri="{909E8E84-426E-40DD-AFC4-6F175D3DCCD1}">
              <a14:hiddenFill xmlns:a14="http://schemas.microsoft.com/office/drawing/2010/main">
                <a:solidFill>
                  <a:srgbClr val="FFC86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sa-IN" smtClean="0">
              <a:solidFill>
                <a:schemeClr val="tx1"/>
              </a:solidFill>
            </a:endParaRPr>
          </a:p>
        </p:txBody>
      </p:sp>
      <p:sp>
        <p:nvSpPr>
          <p:cNvPr id="3" name="VCT_Marker_ID_3" hidden="1"/>
          <p:cNvSpPr/>
          <p:nvPr userDrawn="1">
            <p:custDataLst>
              <p:tags r:id="rId2"/>
            </p:custDataLst>
          </p:nvPr>
        </p:nvSpPr>
        <p:spPr>
          <a:xfrm>
            <a:off x="4105622" y="3244334"/>
            <a:ext cx="932756" cy="369332"/>
          </a:xfrm>
          <a:prstGeom prst="rect">
            <a:avLst/>
          </a:prstGeom>
        </p:spPr>
        <p:txBody>
          <a:bodyPr wrap="none">
            <a:spAutoFit/>
          </a:bodyPr>
          <a:lstStyle/>
          <a:p>
            <a:r>
              <a:rPr lang="sa-IN" smtClean="0"/>
              <a:t>Marker</a:t>
            </a:r>
            <a:endParaRPr lang="sa-IN"/>
          </a:p>
        </p:txBody>
      </p:sp>
    </p:spTree>
    <p:extLst>
      <p:ext uri="{BB962C8B-B14F-4D97-AF65-F5344CB8AC3E}">
        <p14:creationId xmlns:p14="http://schemas.microsoft.com/office/powerpoint/2010/main" val="26257709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5_Transition">
    <p:bg>
      <p:bgPr>
        <a:solidFill>
          <a:schemeClr val="bg2"/>
        </a:solidFill>
        <a:effectLst/>
      </p:bgPr>
    </p:bg>
    <p:spTree>
      <p:nvGrpSpPr>
        <p:cNvPr id="1" name=""/>
        <p:cNvGrpSpPr/>
        <p:nvPr/>
      </p:nvGrpSpPr>
      <p:grpSpPr>
        <a:xfrm>
          <a:off x="0" y="0"/>
          <a:ext cx="0" cy="0"/>
          <a:chOff x="0" y="0"/>
          <a:chExt cx="0" cy="0"/>
        </a:xfrm>
      </p:grpSpPr>
      <p:pic>
        <p:nvPicPr>
          <p:cNvPr id="13" name="Button Template" hidden="1"/>
          <p:cNvPicPr>
            <a:picLocks noChangeAspect="1" noChangeArrowheads="1"/>
          </p:cNvPicPr>
          <p:nvPr userDrawn="1">
            <p:custDataLst>
              <p:tags r:id="rId1"/>
            </p:custDataLst>
          </p:nvPr>
        </p:nvPicPr>
        <p:blipFill>
          <a:blip r:embed="rId6" cstate="screen">
            <a:extLst>
              <a:ext uri="{28A0092B-C50C-407E-A947-70E740481C1C}">
                <a14:useLocalDpi xmlns:a14="http://schemas.microsoft.com/office/drawing/2010/main" val="0"/>
              </a:ext>
            </a:extLst>
          </a:blip>
          <a:stretch>
            <a:fillRect/>
          </a:stretch>
        </p:blipFill>
        <p:spPr bwMode="auto">
          <a:xfrm>
            <a:off x="2754695" y="1042219"/>
            <a:ext cx="3634611" cy="363461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2" name="TextBox 11"/>
          <p:cNvSpPr txBox="1"/>
          <p:nvPr userDrawn="1">
            <p:custDataLst>
              <p:tags r:id="rId2"/>
            </p:custDataLst>
          </p:nvPr>
        </p:nvSpPr>
        <p:spPr>
          <a:xfrm>
            <a:off x="3450167" y="6548331"/>
            <a:ext cx="2243667" cy="215444"/>
          </a:xfrm>
          <a:prstGeom prst="rect">
            <a:avLst/>
          </a:prstGeom>
          <a:noFill/>
        </p:spPr>
        <p:txBody>
          <a:bodyPr wrap="square" rtlCol="0">
            <a:spAutoFit/>
          </a:bodyPr>
          <a:lstStyle/>
          <a:p>
            <a:pPr lvl="0" algn="ctr"/>
            <a:r>
              <a:rPr lang="en-US" sz="800" smtClean="0">
                <a:solidFill>
                  <a:schemeClr val="bg1"/>
                </a:solidFill>
              </a:rPr>
              <a:t>Diebold, Inc. – Public</a:t>
            </a:r>
            <a:endParaRPr lang="en-US" sz="800" dirty="0">
              <a:solidFill>
                <a:schemeClr val="bg1"/>
              </a:solidFill>
            </a:endParaRPr>
          </a:p>
        </p:txBody>
      </p:sp>
      <p:sp>
        <p:nvSpPr>
          <p:cNvPr id="2" name="Title 1"/>
          <p:cNvSpPr>
            <a:spLocks noGrp="1"/>
          </p:cNvSpPr>
          <p:nvPr>
            <p:ph type="title" hasCustomPrompt="1"/>
          </p:nvPr>
        </p:nvSpPr>
        <p:spPr>
          <a:xfrm>
            <a:off x="381000" y="4572000"/>
            <a:ext cx="8382000" cy="382300"/>
          </a:xfrm>
        </p:spPr>
        <p:txBody>
          <a:bodyPr/>
          <a:lstStyle>
            <a:lvl1pPr algn="ctr">
              <a:defRPr sz="2600" b="0" cap="none" baseline="0">
                <a:solidFill>
                  <a:schemeClr val="bg1"/>
                </a:solidFill>
                <a:latin typeface="+mn-lt"/>
              </a:defRPr>
            </a:lvl1pPr>
          </a:lstStyle>
          <a:p>
            <a:r>
              <a:rPr lang="en-US" dirty="0" smtClean="0"/>
              <a:t>Click to add Transition Title here</a:t>
            </a:r>
          </a:p>
        </p:txBody>
      </p:sp>
      <p:sp>
        <p:nvSpPr>
          <p:cNvPr id="6" name="VCT_Marker_ID_3" hidden="1"/>
          <p:cNvSpPr/>
          <p:nvPr userDrawn="1">
            <p:custDataLst>
              <p:tags r:id="rId3"/>
            </p:custDataLst>
          </p:nvPr>
        </p:nvSpPr>
        <p:spPr>
          <a:xfrm>
            <a:off x="1447800" y="1199634"/>
            <a:ext cx="300082" cy="369332"/>
          </a:xfrm>
          <a:prstGeom prst="rect">
            <a:avLst/>
          </a:prstGeom>
        </p:spPr>
        <p:txBody>
          <a:bodyPr wrap="none">
            <a:spAutoFit/>
          </a:bodyPr>
          <a:lstStyle/>
          <a:p>
            <a:r>
              <a:rPr lang="sa-IN" smtClean="0"/>
              <a:t> </a:t>
            </a:r>
            <a:endParaRPr lang="sa-IN"/>
          </a:p>
        </p:txBody>
      </p:sp>
      <p:sp>
        <p:nvSpPr>
          <p:cNvPr id="4" name="Button Placeholder"/>
          <p:cNvSpPr>
            <a:spLocks noGrp="1"/>
          </p:cNvSpPr>
          <p:nvPr>
            <p:ph type="body" sz="quarter" idx="12" hasCustomPrompt="1"/>
          </p:nvPr>
        </p:nvSpPr>
        <p:spPr>
          <a:xfrm>
            <a:off x="2754694" y="1042218"/>
            <a:ext cx="3634612" cy="3634612"/>
          </a:xfrm>
          <a:prstGeom prst="ellipse">
            <a:avLst/>
          </a:prstGeom>
          <a:solidFill>
            <a:srgbClr val="B9B9B9"/>
          </a:solidFill>
        </p:spPr>
        <p:txBody>
          <a:bodyPr anchor="ctr"/>
          <a:lstStyle>
            <a:lvl1pPr algn="ctr">
              <a:defRPr b="0">
                <a:latin typeface="+mn-lt"/>
              </a:defRPr>
            </a:lvl1pPr>
          </a:lstStyle>
          <a:p>
            <a:pPr lvl="0"/>
            <a:r>
              <a:rPr lang="en-US" dirty="0" smtClean="0"/>
              <a:t>Insert Button from Library!</a:t>
            </a:r>
            <a:endParaRPr lang="en-US" dirty="0"/>
          </a:p>
        </p:txBody>
      </p:sp>
      <p:sp>
        <p:nvSpPr>
          <p:cNvPr id="7" name="VctContentArea_ID_10" hidden="1"/>
          <p:cNvSpPr/>
          <p:nvPr userDrawn="1">
            <p:custDataLst>
              <p:tags r:id="rId4"/>
            </p:custDataLst>
          </p:nvPr>
        </p:nvSpPr>
        <p:spPr bwMode="gray">
          <a:xfrm>
            <a:off x="378460" y="304800"/>
            <a:ext cx="8387080" cy="5943600"/>
          </a:xfrm>
          <a:prstGeom prst="rect">
            <a:avLst/>
          </a:prstGeom>
          <a:noFill/>
          <a:ln w="28575" cap="flat" cmpd="sng" algn="ctr">
            <a:noFill/>
            <a:prstDash val="solid"/>
            <a:round/>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sa-IN" smtClean="0">
              <a:solidFill>
                <a:schemeClr val="tx1"/>
              </a:solidFill>
            </a:endParaRPr>
          </a:p>
        </p:txBody>
      </p:sp>
    </p:spTree>
    <p:extLst>
      <p:ext uri="{BB962C8B-B14F-4D97-AF65-F5344CB8AC3E}">
        <p14:creationId xmlns:p14="http://schemas.microsoft.com/office/powerpoint/2010/main" val="344296410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0_Transition">
    <p:bg>
      <p:bgPr>
        <a:solidFill>
          <a:srgbClr val="FDB71A"/>
        </a:solidFill>
        <a:effectLst/>
      </p:bgPr>
    </p:bg>
    <p:spTree>
      <p:nvGrpSpPr>
        <p:cNvPr id="1" name=""/>
        <p:cNvGrpSpPr/>
        <p:nvPr/>
      </p:nvGrpSpPr>
      <p:grpSpPr>
        <a:xfrm>
          <a:off x="0" y="0"/>
          <a:ext cx="0" cy="0"/>
          <a:chOff x="0" y="0"/>
          <a:chExt cx="0" cy="0"/>
        </a:xfrm>
      </p:grpSpPr>
      <p:pic>
        <p:nvPicPr>
          <p:cNvPr id="13" name="Button Template" hidden="1"/>
          <p:cNvPicPr>
            <a:picLocks noChangeAspect="1" noChangeArrowheads="1"/>
          </p:cNvPicPr>
          <p:nvPr userDrawn="1">
            <p:custDataLst>
              <p:tags r:id="rId1"/>
            </p:custDataLst>
          </p:nvPr>
        </p:nvPicPr>
        <p:blipFill>
          <a:blip r:embed="rId6" cstate="screen">
            <a:extLst>
              <a:ext uri="{28A0092B-C50C-407E-A947-70E740481C1C}">
                <a14:useLocalDpi xmlns:a14="http://schemas.microsoft.com/office/drawing/2010/main" val="0"/>
              </a:ext>
            </a:extLst>
          </a:blip>
          <a:stretch>
            <a:fillRect/>
          </a:stretch>
        </p:blipFill>
        <p:spPr bwMode="auto">
          <a:xfrm>
            <a:off x="2754695" y="1042219"/>
            <a:ext cx="3634611" cy="363461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2" name="TextBox 11"/>
          <p:cNvSpPr txBox="1"/>
          <p:nvPr userDrawn="1">
            <p:custDataLst>
              <p:tags r:id="rId2"/>
            </p:custDataLst>
          </p:nvPr>
        </p:nvSpPr>
        <p:spPr>
          <a:xfrm>
            <a:off x="3450167" y="6548331"/>
            <a:ext cx="2243667" cy="215444"/>
          </a:xfrm>
          <a:prstGeom prst="rect">
            <a:avLst/>
          </a:prstGeom>
          <a:noFill/>
        </p:spPr>
        <p:txBody>
          <a:bodyPr wrap="square" rtlCol="0">
            <a:spAutoFit/>
          </a:bodyPr>
          <a:lstStyle/>
          <a:p>
            <a:pPr lvl="0" algn="ctr"/>
            <a:r>
              <a:rPr lang="en-US" sz="800" smtClean="0">
                <a:solidFill>
                  <a:schemeClr val="bg1"/>
                </a:solidFill>
              </a:rPr>
              <a:t>Diebold, Inc. – Public</a:t>
            </a:r>
            <a:endParaRPr lang="en-US" sz="800" dirty="0">
              <a:solidFill>
                <a:schemeClr val="bg1"/>
              </a:solidFill>
            </a:endParaRPr>
          </a:p>
        </p:txBody>
      </p:sp>
      <p:sp>
        <p:nvSpPr>
          <p:cNvPr id="2" name="Title 1"/>
          <p:cNvSpPr>
            <a:spLocks noGrp="1"/>
          </p:cNvSpPr>
          <p:nvPr>
            <p:ph type="title" hasCustomPrompt="1"/>
          </p:nvPr>
        </p:nvSpPr>
        <p:spPr>
          <a:xfrm>
            <a:off x="381000" y="4572000"/>
            <a:ext cx="8382000" cy="382300"/>
          </a:xfrm>
        </p:spPr>
        <p:txBody>
          <a:bodyPr/>
          <a:lstStyle>
            <a:lvl1pPr algn="ctr">
              <a:defRPr sz="2600" b="0" cap="none" baseline="0">
                <a:solidFill>
                  <a:schemeClr val="bg1"/>
                </a:solidFill>
                <a:latin typeface="+mn-lt"/>
              </a:defRPr>
            </a:lvl1pPr>
          </a:lstStyle>
          <a:p>
            <a:r>
              <a:rPr lang="en-US" dirty="0" smtClean="0"/>
              <a:t>Click to add Transition Title here</a:t>
            </a:r>
          </a:p>
        </p:txBody>
      </p:sp>
      <p:sp>
        <p:nvSpPr>
          <p:cNvPr id="6" name="VCT_Marker_ID_3" hidden="1"/>
          <p:cNvSpPr/>
          <p:nvPr userDrawn="1">
            <p:custDataLst>
              <p:tags r:id="rId3"/>
            </p:custDataLst>
          </p:nvPr>
        </p:nvSpPr>
        <p:spPr>
          <a:xfrm>
            <a:off x="1447800" y="1199634"/>
            <a:ext cx="300082" cy="369332"/>
          </a:xfrm>
          <a:prstGeom prst="rect">
            <a:avLst/>
          </a:prstGeom>
        </p:spPr>
        <p:txBody>
          <a:bodyPr wrap="none">
            <a:spAutoFit/>
          </a:bodyPr>
          <a:lstStyle/>
          <a:p>
            <a:r>
              <a:rPr lang="sa-IN" smtClean="0"/>
              <a:t> </a:t>
            </a:r>
            <a:endParaRPr lang="sa-IN"/>
          </a:p>
        </p:txBody>
      </p:sp>
      <p:sp>
        <p:nvSpPr>
          <p:cNvPr id="4" name="Button Placeholder"/>
          <p:cNvSpPr>
            <a:spLocks noGrp="1"/>
          </p:cNvSpPr>
          <p:nvPr>
            <p:ph type="body" sz="quarter" idx="12" hasCustomPrompt="1"/>
          </p:nvPr>
        </p:nvSpPr>
        <p:spPr>
          <a:xfrm>
            <a:off x="2754694" y="1042218"/>
            <a:ext cx="3634612" cy="3634612"/>
          </a:xfrm>
          <a:prstGeom prst="ellipse">
            <a:avLst/>
          </a:prstGeom>
          <a:solidFill>
            <a:srgbClr val="B9B9B9"/>
          </a:solidFill>
        </p:spPr>
        <p:txBody>
          <a:bodyPr anchor="ctr"/>
          <a:lstStyle>
            <a:lvl1pPr algn="ctr">
              <a:defRPr b="0">
                <a:latin typeface="+mn-lt"/>
              </a:defRPr>
            </a:lvl1pPr>
          </a:lstStyle>
          <a:p>
            <a:pPr lvl="0"/>
            <a:r>
              <a:rPr lang="en-US" dirty="0" smtClean="0"/>
              <a:t>Insert Button from Library!</a:t>
            </a:r>
            <a:endParaRPr lang="en-US" dirty="0"/>
          </a:p>
        </p:txBody>
      </p:sp>
      <p:sp>
        <p:nvSpPr>
          <p:cNvPr id="7" name="VctContentArea_ID_10" hidden="1"/>
          <p:cNvSpPr/>
          <p:nvPr userDrawn="1">
            <p:custDataLst>
              <p:tags r:id="rId4"/>
            </p:custDataLst>
          </p:nvPr>
        </p:nvSpPr>
        <p:spPr bwMode="gray">
          <a:xfrm>
            <a:off x="378460" y="304800"/>
            <a:ext cx="8387080" cy="5943600"/>
          </a:xfrm>
          <a:prstGeom prst="rect">
            <a:avLst/>
          </a:prstGeom>
          <a:noFill/>
          <a:ln w="28575" cap="flat" cmpd="sng" algn="ctr">
            <a:noFill/>
            <a:prstDash val="solid"/>
            <a:round/>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sa-IN" smtClean="0">
              <a:solidFill>
                <a:schemeClr val="tx1"/>
              </a:solidFill>
            </a:endParaRPr>
          </a:p>
        </p:txBody>
      </p:sp>
    </p:spTree>
    <p:extLst>
      <p:ext uri="{BB962C8B-B14F-4D97-AF65-F5344CB8AC3E}">
        <p14:creationId xmlns:p14="http://schemas.microsoft.com/office/powerpoint/2010/main" val="34360430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cxnSp>
        <p:nvCxnSpPr>
          <p:cNvPr id="10" name="Straight Connector 9"/>
          <p:cNvCxnSpPr/>
          <p:nvPr userDrawn="1"/>
        </p:nvCxnSpPr>
        <p:spPr>
          <a:xfrm>
            <a:off x="722313" y="4057499"/>
            <a:ext cx="7888663"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Content Placeholder 13"/>
          <p:cNvSpPr>
            <a:spLocks noGrp="1"/>
          </p:cNvSpPr>
          <p:nvPr>
            <p:ph sz="quarter" idx="10"/>
          </p:nvPr>
        </p:nvSpPr>
        <p:spPr>
          <a:xfrm>
            <a:off x="722314" y="2960999"/>
            <a:ext cx="7638520" cy="1016000"/>
          </a:xfrm>
        </p:spPr>
        <p:txBody>
          <a:bodyPr anchor="b">
            <a:noAutofit/>
          </a:bodyPr>
          <a:lstStyle>
            <a:lvl1pPr marL="0" indent="0">
              <a:lnSpc>
                <a:spcPct val="80000"/>
              </a:lnSpc>
              <a:buFontTx/>
              <a:buNone/>
              <a:defRPr sz="2000">
                <a:solidFill>
                  <a:schemeClr val="accent1"/>
                </a:solidFill>
              </a:defRPr>
            </a:lvl1pPr>
            <a:lvl2pPr marL="457200" indent="0">
              <a:lnSpc>
                <a:spcPct val="80000"/>
              </a:lnSpc>
              <a:buFontTx/>
              <a:buNone/>
              <a:defRPr sz="2000">
                <a:solidFill>
                  <a:schemeClr val="accent1"/>
                </a:solidFill>
              </a:defRPr>
            </a:lvl2pPr>
            <a:lvl3pPr marL="914400" indent="0">
              <a:lnSpc>
                <a:spcPct val="80000"/>
              </a:lnSpc>
              <a:buFontTx/>
              <a:buNone/>
              <a:defRPr sz="2000">
                <a:solidFill>
                  <a:schemeClr val="accent1"/>
                </a:solidFill>
              </a:defRPr>
            </a:lvl3pPr>
            <a:lvl4pPr marL="1371600" indent="0">
              <a:lnSpc>
                <a:spcPct val="80000"/>
              </a:lnSpc>
              <a:buFontTx/>
              <a:buNone/>
              <a:defRPr sz="2000">
                <a:solidFill>
                  <a:schemeClr val="accent1"/>
                </a:solidFill>
              </a:defRPr>
            </a:lvl4pPr>
            <a:lvl5pPr marL="1828800" indent="0">
              <a:lnSpc>
                <a:spcPct val="80000"/>
              </a:lnSpc>
              <a:buFontTx/>
              <a:buNone/>
              <a:defRPr sz="2000">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13"/>
          <p:cNvSpPr>
            <a:spLocks noGrp="1"/>
          </p:cNvSpPr>
          <p:nvPr>
            <p:ph sz="quarter" idx="11"/>
          </p:nvPr>
        </p:nvSpPr>
        <p:spPr>
          <a:xfrm>
            <a:off x="701662" y="4238765"/>
            <a:ext cx="3583175" cy="2224326"/>
          </a:xfrm>
        </p:spPr>
        <p:txBody>
          <a:bodyPr anchor="t">
            <a:noAutofit/>
          </a:bodyPr>
          <a:lstStyle>
            <a:lvl1pPr marL="342900" indent="-342900">
              <a:buFont typeface="Arial"/>
              <a:buChar char="•"/>
              <a:defRPr sz="1600">
                <a:solidFill>
                  <a:schemeClr val="accent5"/>
                </a:solidFill>
              </a:defRPr>
            </a:lvl1pPr>
            <a:lvl2pPr marL="800100" indent="-342900">
              <a:buFont typeface="Arial"/>
              <a:buChar char="•"/>
              <a:defRPr sz="1600">
                <a:solidFill>
                  <a:schemeClr val="accent5"/>
                </a:solidFill>
              </a:defRPr>
            </a:lvl2pPr>
            <a:lvl3pPr marL="1257300" indent="-342900">
              <a:buFont typeface="Arial"/>
              <a:buChar char="•"/>
              <a:defRPr sz="1600">
                <a:solidFill>
                  <a:schemeClr val="accent5"/>
                </a:solidFill>
              </a:defRPr>
            </a:lvl3pPr>
            <a:lvl4pPr marL="1714500" indent="-342900">
              <a:buFont typeface="Arial"/>
              <a:buChar char="•"/>
              <a:defRPr sz="1600">
                <a:solidFill>
                  <a:schemeClr val="accent5"/>
                </a:solidFill>
              </a:defRPr>
            </a:lvl4pPr>
            <a:lvl5pPr marL="2171700" indent="-342900">
              <a:buFont typeface="Arial"/>
              <a:buChar char="•"/>
              <a:defRPr sz="1600">
                <a:solidFill>
                  <a:schemeClr val="accent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12"/>
          </p:nvPr>
        </p:nvSpPr>
        <p:spPr>
          <a:xfrm>
            <a:off x="4494731" y="4246629"/>
            <a:ext cx="3583175" cy="2224326"/>
          </a:xfrm>
        </p:spPr>
        <p:txBody>
          <a:bodyPr anchor="t">
            <a:noAutofit/>
          </a:bodyPr>
          <a:lstStyle>
            <a:lvl1pPr marL="342900" indent="-342900">
              <a:buFont typeface="Arial"/>
              <a:buChar char="•"/>
              <a:defRPr sz="1600">
                <a:solidFill>
                  <a:schemeClr val="accent5"/>
                </a:solidFill>
              </a:defRPr>
            </a:lvl1pPr>
            <a:lvl2pPr marL="800100" indent="-342900">
              <a:buFont typeface="Arial"/>
              <a:buChar char="•"/>
              <a:defRPr sz="1600">
                <a:solidFill>
                  <a:schemeClr val="accent5"/>
                </a:solidFill>
              </a:defRPr>
            </a:lvl2pPr>
            <a:lvl3pPr marL="1257300" indent="-342900">
              <a:buFont typeface="Arial"/>
              <a:buChar char="•"/>
              <a:defRPr sz="1600">
                <a:solidFill>
                  <a:schemeClr val="accent5"/>
                </a:solidFill>
              </a:defRPr>
            </a:lvl3pPr>
            <a:lvl4pPr marL="1714500" indent="-342900">
              <a:buFont typeface="Arial"/>
              <a:buChar char="•"/>
              <a:defRPr sz="1600">
                <a:solidFill>
                  <a:schemeClr val="accent5"/>
                </a:solidFill>
              </a:defRPr>
            </a:lvl4pPr>
            <a:lvl5pPr marL="2171700" indent="-342900">
              <a:buFont typeface="Arial"/>
              <a:buChar char="•"/>
              <a:defRPr sz="1600">
                <a:solidFill>
                  <a:schemeClr val="accent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8"/>
          <p:cNvSpPr>
            <a:spLocks noGrp="1"/>
          </p:cNvSpPr>
          <p:nvPr>
            <p:ph type="pic" sz="quarter" idx="13"/>
          </p:nvPr>
        </p:nvSpPr>
        <p:spPr>
          <a:xfrm>
            <a:off x="5607050" y="536575"/>
            <a:ext cx="3003550" cy="2892425"/>
          </a:xfrm>
        </p:spPr>
        <p:txBody>
          <a:bodyPr/>
          <a:lstStyle/>
          <a:p>
            <a:endParaRPr lang="en-US" dirty="0"/>
          </a:p>
        </p:txBody>
      </p:sp>
      <p:sp>
        <p:nvSpPr>
          <p:cNvPr id="9" name="Title 1"/>
          <p:cNvSpPr>
            <a:spLocks noGrp="1"/>
          </p:cNvSpPr>
          <p:nvPr>
            <p:ph type="title"/>
          </p:nvPr>
        </p:nvSpPr>
        <p:spPr>
          <a:xfrm>
            <a:off x="722313" y="1149920"/>
            <a:ext cx="7772400" cy="1499556"/>
          </a:xfrm>
        </p:spPr>
        <p:txBody>
          <a:bodyPr anchor="t">
            <a:noAutofit/>
          </a:bodyPr>
          <a:lstStyle>
            <a:lvl1pPr algn="l">
              <a:lnSpc>
                <a:spcPct val="80000"/>
              </a:lnSpc>
              <a:defRPr sz="5400" b="0" cap="all">
                <a:solidFill>
                  <a:schemeClr val="accent5"/>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30198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1_Transition">
    <p:bg>
      <p:bgPr>
        <a:solidFill>
          <a:srgbClr val="AD1225"/>
        </a:solidFill>
        <a:effectLst/>
      </p:bgPr>
    </p:bg>
    <p:spTree>
      <p:nvGrpSpPr>
        <p:cNvPr id="1" name=""/>
        <p:cNvGrpSpPr/>
        <p:nvPr/>
      </p:nvGrpSpPr>
      <p:grpSpPr>
        <a:xfrm>
          <a:off x="0" y="0"/>
          <a:ext cx="0" cy="0"/>
          <a:chOff x="0" y="0"/>
          <a:chExt cx="0" cy="0"/>
        </a:xfrm>
      </p:grpSpPr>
      <p:pic>
        <p:nvPicPr>
          <p:cNvPr id="13" name="Button Template" hidden="1"/>
          <p:cNvPicPr>
            <a:picLocks noChangeAspect="1" noChangeArrowheads="1"/>
          </p:cNvPicPr>
          <p:nvPr userDrawn="1">
            <p:custDataLst>
              <p:tags r:id="rId1"/>
            </p:custDataLst>
          </p:nvPr>
        </p:nvPicPr>
        <p:blipFill>
          <a:blip r:embed="rId6" cstate="screen">
            <a:extLst>
              <a:ext uri="{28A0092B-C50C-407E-A947-70E740481C1C}">
                <a14:useLocalDpi xmlns:a14="http://schemas.microsoft.com/office/drawing/2010/main" val="0"/>
              </a:ext>
            </a:extLst>
          </a:blip>
          <a:stretch>
            <a:fillRect/>
          </a:stretch>
        </p:blipFill>
        <p:spPr bwMode="auto">
          <a:xfrm>
            <a:off x="2754695" y="1042219"/>
            <a:ext cx="3634611" cy="363461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2" name="TextBox 11"/>
          <p:cNvSpPr txBox="1"/>
          <p:nvPr userDrawn="1">
            <p:custDataLst>
              <p:tags r:id="rId2"/>
            </p:custDataLst>
          </p:nvPr>
        </p:nvSpPr>
        <p:spPr>
          <a:xfrm>
            <a:off x="3450167" y="6548331"/>
            <a:ext cx="2243667" cy="215444"/>
          </a:xfrm>
          <a:prstGeom prst="rect">
            <a:avLst/>
          </a:prstGeom>
          <a:noFill/>
        </p:spPr>
        <p:txBody>
          <a:bodyPr wrap="square" rtlCol="0">
            <a:spAutoFit/>
          </a:bodyPr>
          <a:lstStyle/>
          <a:p>
            <a:pPr lvl="0" algn="ctr"/>
            <a:r>
              <a:rPr lang="en-US" sz="800" smtClean="0">
                <a:solidFill>
                  <a:schemeClr val="bg1"/>
                </a:solidFill>
              </a:rPr>
              <a:t>Diebold, Inc. – Public</a:t>
            </a:r>
            <a:endParaRPr lang="en-US" sz="800" dirty="0">
              <a:solidFill>
                <a:schemeClr val="bg1"/>
              </a:solidFill>
            </a:endParaRPr>
          </a:p>
        </p:txBody>
      </p:sp>
      <p:sp>
        <p:nvSpPr>
          <p:cNvPr id="2" name="Title 1"/>
          <p:cNvSpPr>
            <a:spLocks noGrp="1"/>
          </p:cNvSpPr>
          <p:nvPr>
            <p:ph type="title" hasCustomPrompt="1"/>
          </p:nvPr>
        </p:nvSpPr>
        <p:spPr>
          <a:xfrm>
            <a:off x="381000" y="4572000"/>
            <a:ext cx="8382000" cy="382300"/>
          </a:xfrm>
        </p:spPr>
        <p:txBody>
          <a:bodyPr/>
          <a:lstStyle>
            <a:lvl1pPr algn="ctr">
              <a:defRPr sz="2600" b="0" cap="none" baseline="0">
                <a:solidFill>
                  <a:schemeClr val="bg1"/>
                </a:solidFill>
                <a:latin typeface="+mn-lt"/>
              </a:defRPr>
            </a:lvl1pPr>
          </a:lstStyle>
          <a:p>
            <a:r>
              <a:rPr lang="en-US" dirty="0" smtClean="0"/>
              <a:t>Click to add Transition Title here</a:t>
            </a:r>
          </a:p>
        </p:txBody>
      </p:sp>
      <p:sp>
        <p:nvSpPr>
          <p:cNvPr id="6" name="VCT_Marker_ID_3" hidden="1"/>
          <p:cNvSpPr/>
          <p:nvPr userDrawn="1">
            <p:custDataLst>
              <p:tags r:id="rId3"/>
            </p:custDataLst>
          </p:nvPr>
        </p:nvSpPr>
        <p:spPr>
          <a:xfrm>
            <a:off x="1447800" y="1199634"/>
            <a:ext cx="300082" cy="369332"/>
          </a:xfrm>
          <a:prstGeom prst="rect">
            <a:avLst/>
          </a:prstGeom>
        </p:spPr>
        <p:txBody>
          <a:bodyPr wrap="none">
            <a:spAutoFit/>
          </a:bodyPr>
          <a:lstStyle/>
          <a:p>
            <a:r>
              <a:rPr lang="sa-IN" smtClean="0"/>
              <a:t> </a:t>
            </a:r>
            <a:endParaRPr lang="sa-IN"/>
          </a:p>
        </p:txBody>
      </p:sp>
      <p:sp>
        <p:nvSpPr>
          <p:cNvPr id="4" name="Button Placeholder"/>
          <p:cNvSpPr>
            <a:spLocks noGrp="1"/>
          </p:cNvSpPr>
          <p:nvPr>
            <p:ph type="body" sz="quarter" idx="12" hasCustomPrompt="1"/>
          </p:nvPr>
        </p:nvSpPr>
        <p:spPr>
          <a:xfrm>
            <a:off x="2754694" y="1042218"/>
            <a:ext cx="3634612" cy="3634612"/>
          </a:xfrm>
          <a:prstGeom prst="ellipse">
            <a:avLst/>
          </a:prstGeom>
          <a:solidFill>
            <a:srgbClr val="B9B9B9"/>
          </a:solidFill>
        </p:spPr>
        <p:txBody>
          <a:bodyPr anchor="ctr"/>
          <a:lstStyle>
            <a:lvl1pPr algn="ctr">
              <a:defRPr b="0">
                <a:latin typeface="+mn-lt"/>
              </a:defRPr>
            </a:lvl1pPr>
          </a:lstStyle>
          <a:p>
            <a:pPr lvl="0"/>
            <a:r>
              <a:rPr lang="en-US" dirty="0" smtClean="0"/>
              <a:t>Insert Button from Library!</a:t>
            </a:r>
            <a:endParaRPr lang="en-US" dirty="0"/>
          </a:p>
        </p:txBody>
      </p:sp>
      <p:sp>
        <p:nvSpPr>
          <p:cNvPr id="7" name="VctContentArea_ID_10" hidden="1"/>
          <p:cNvSpPr/>
          <p:nvPr userDrawn="1">
            <p:custDataLst>
              <p:tags r:id="rId4"/>
            </p:custDataLst>
          </p:nvPr>
        </p:nvSpPr>
        <p:spPr bwMode="gray">
          <a:xfrm>
            <a:off x="378460" y="304800"/>
            <a:ext cx="8387080" cy="5943600"/>
          </a:xfrm>
          <a:prstGeom prst="rect">
            <a:avLst/>
          </a:prstGeom>
          <a:noFill/>
          <a:ln w="28575" cap="flat" cmpd="sng" algn="ctr">
            <a:noFill/>
            <a:prstDash val="solid"/>
            <a:round/>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sa-IN" smtClean="0">
              <a:solidFill>
                <a:schemeClr val="tx1"/>
              </a:solidFill>
            </a:endParaRPr>
          </a:p>
        </p:txBody>
      </p:sp>
    </p:spTree>
    <p:extLst>
      <p:ext uri="{BB962C8B-B14F-4D97-AF65-F5344CB8AC3E}">
        <p14:creationId xmlns:p14="http://schemas.microsoft.com/office/powerpoint/2010/main" val="290383741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2_Transition">
    <p:bg>
      <p:bgPr>
        <a:solidFill>
          <a:srgbClr val="702877"/>
        </a:solidFill>
        <a:effectLst/>
      </p:bgPr>
    </p:bg>
    <p:spTree>
      <p:nvGrpSpPr>
        <p:cNvPr id="1" name=""/>
        <p:cNvGrpSpPr/>
        <p:nvPr/>
      </p:nvGrpSpPr>
      <p:grpSpPr>
        <a:xfrm>
          <a:off x="0" y="0"/>
          <a:ext cx="0" cy="0"/>
          <a:chOff x="0" y="0"/>
          <a:chExt cx="0" cy="0"/>
        </a:xfrm>
      </p:grpSpPr>
      <p:pic>
        <p:nvPicPr>
          <p:cNvPr id="13" name="Button Template" hidden="1"/>
          <p:cNvPicPr>
            <a:picLocks noChangeAspect="1" noChangeArrowheads="1"/>
          </p:cNvPicPr>
          <p:nvPr userDrawn="1">
            <p:custDataLst>
              <p:tags r:id="rId1"/>
            </p:custDataLst>
          </p:nvPr>
        </p:nvPicPr>
        <p:blipFill>
          <a:blip r:embed="rId6" cstate="screen">
            <a:extLst>
              <a:ext uri="{28A0092B-C50C-407E-A947-70E740481C1C}">
                <a14:useLocalDpi xmlns:a14="http://schemas.microsoft.com/office/drawing/2010/main" val="0"/>
              </a:ext>
            </a:extLst>
          </a:blip>
          <a:stretch>
            <a:fillRect/>
          </a:stretch>
        </p:blipFill>
        <p:spPr bwMode="auto">
          <a:xfrm>
            <a:off x="2754695" y="1042219"/>
            <a:ext cx="3634611" cy="363461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2" name="TextBox 11"/>
          <p:cNvSpPr txBox="1"/>
          <p:nvPr userDrawn="1">
            <p:custDataLst>
              <p:tags r:id="rId2"/>
            </p:custDataLst>
          </p:nvPr>
        </p:nvSpPr>
        <p:spPr>
          <a:xfrm>
            <a:off x="3450167" y="6548331"/>
            <a:ext cx="2243667" cy="215444"/>
          </a:xfrm>
          <a:prstGeom prst="rect">
            <a:avLst/>
          </a:prstGeom>
          <a:noFill/>
        </p:spPr>
        <p:txBody>
          <a:bodyPr wrap="square" rtlCol="0">
            <a:spAutoFit/>
          </a:bodyPr>
          <a:lstStyle/>
          <a:p>
            <a:pPr lvl="0" algn="ctr"/>
            <a:r>
              <a:rPr lang="en-US" sz="800" smtClean="0">
                <a:solidFill>
                  <a:schemeClr val="bg1"/>
                </a:solidFill>
              </a:rPr>
              <a:t>Diebold, Inc. – Public</a:t>
            </a:r>
            <a:endParaRPr lang="en-US" sz="800" dirty="0">
              <a:solidFill>
                <a:schemeClr val="bg1"/>
              </a:solidFill>
            </a:endParaRPr>
          </a:p>
        </p:txBody>
      </p:sp>
      <p:sp>
        <p:nvSpPr>
          <p:cNvPr id="2" name="Title 1"/>
          <p:cNvSpPr>
            <a:spLocks noGrp="1"/>
          </p:cNvSpPr>
          <p:nvPr>
            <p:ph type="title" hasCustomPrompt="1"/>
          </p:nvPr>
        </p:nvSpPr>
        <p:spPr>
          <a:xfrm>
            <a:off x="381000" y="4572000"/>
            <a:ext cx="8382000" cy="382300"/>
          </a:xfrm>
        </p:spPr>
        <p:txBody>
          <a:bodyPr/>
          <a:lstStyle>
            <a:lvl1pPr algn="ctr">
              <a:defRPr sz="2600" b="0" cap="none" baseline="0">
                <a:solidFill>
                  <a:schemeClr val="bg1"/>
                </a:solidFill>
                <a:latin typeface="+mn-lt"/>
              </a:defRPr>
            </a:lvl1pPr>
          </a:lstStyle>
          <a:p>
            <a:r>
              <a:rPr lang="en-US" dirty="0" smtClean="0"/>
              <a:t>Click to add Transition Title here</a:t>
            </a:r>
          </a:p>
        </p:txBody>
      </p:sp>
      <p:sp>
        <p:nvSpPr>
          <p:cNvPr id="6" name="VCT_Marker_ID_3" hidden="1"/>
          <p:cNvSpPr/>
          <p:nvPr userDrawn="1">
            <p:custDataLst>
              <p:tags r:id="rId3"/>
            </p:custDataLst>
          </p:nvPr>
        </p:nvSpPr>
        <p:spPr>
          <a:xfrm>
            <a:off x="1447800" y="1199634"/>
            <a:ext cx="300082" cy="369332"/>
          </a:xfrm>
          <a:prstGeom prst="rect">
            <a:avLst/>
          </a:prstGeom>
        </p:spPr>
        <p:txBody>
          <a:bodyPr wrap="none">
            <a:spAutoFit/>
          </a:bodyPr>
          <a:lstStyle/>
          <a:p>
            <a:r>
              <a:rPr lang="sa-IN" smtClean="0"/>
              <a:t> </a:t>
            </a:r>
            <a:endParaRPr lang="sa-IN"/>
          </a:p>
        </p:txBody>
      </p:sp>
      <p:sp>
        <p:nvSpPr>
          <p:cNvPr id="4" name="Button Placeholder"/>
          <p:cNvSpPr>
            <a:spLocks noGrp="1"/>
          </p:cNvSpPr>
          <p:nvPr>
            <p:ph type="body" sz="quarter" idx="12" hasCustomPrompt="1"/>
          </p:nvPr>
        </p:nvSpPr>
        <p:spPr>
          <a:xfrm>
            <a:off x="2754694" y="1042218"/>
            <a:ext cx="3634612" cy="3634612"/>
          </a:xfrm>
          <a:prstGeom prst="ellipse">
            <a:avLst/>
          </a:prstGeom>
          <a:solidFill>
            <a:srgbClr val="B9B9B9"/>
          </a:solidFill>
        </p:spPr>
        <p:txBody>
          <a:bodyPr anchor="ctr"/>
          <a:lstStyle>
            <a:lvl1pPr algn="ctr">
              <a:defRPr b="0">
                <a:latin typeface="+mn-lt"/>
              </a:defRPr>
            </a:lvl1pPr>
          </a:lstStyle>
          <a:p>
            <a:pPr lvl="0"/>
            <a:r>
              <a:rPr lang="en-US" dirty="0" smtClean="0"/>
              <a:t>Insert Button from Library!</a:t>
            </a:r>
            <a:endParaRPr lang="en-US" dirty="0"/>
          </a:p>
        </p:txBody>
      </p:sp>
      <p:sp>
        <p:nvSpPr>
          <p:cNvPr id="7" name="VctContentArea_ID_10" hidden="1"/>
          <p:cNvSpPr/>
          <p:nvPr userDrawn="1">
            <p:custDataLst>
              <p:tags r:id="rId4"/>
            </p:custDataLst>
          </p:nvPr>
        </p:nvSpPr>
        <p:spPr bwMode="gray">
          <a:xfrm>
            <a:off x="378460" y="304800"/>
            <a:ext cx="8387080" cy="5943600"/>
          </a:xfrm>
          <a:prstGeom prst="rect">
            <a:avLst/>
          </a:prstGeom>
          <a:noFill/>
          <a:ln w="28575" cap="flat" cmpd="sng" algn="ctr">
            <a:noFill/>
            <a:prstDash val="solid"/>
            <a:round/>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sa-IN" smtClean="0">
              <a:solidFill>
                <a:schemeClr val="tx1"/>
              </a:solidFill>
            </a:endParaRPr>
          </a:p>
        </p:txBody>
      </p:sp>
    </p:spTree>
    <p:extLst>
      <p:ext uri="{BB962C8B-B14F-4D97-AF65-F5344CB8AC3E}">
        <p14:creationId xmlns:p14="http://schemas.microsoft.com/office/powerpoint/2010/main" val="254495167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3_Transition">
    <p:bg>
      <p:bgPr>
        <a:solidFill>
          <a:srgbClr val="009A8E"/>
        </a:solidFill>
        <a:effectLst/>
      </p:bgPr>
    </p:bg>
    <p:spTree>
      <p:nvGrpSpPr>
        <p:cNvPr id="1" name=""/>
        <p:cNvGrpSpPr/>
        <p:nvPr/>
      </p:nvGrpSpPr>
      <p:grpSpPr>
        <a:xfrm>
          <a:off x="0" y="0"/>
          <a:ext cx="0" cy="0"/>
          <a:chOff x="0" y="0"/>
          <a:chExt cx="0" cy="0"/>
        </a:xfrm>
      </p:grpSpPr>
      <p:pic>
        <p:nvPicPr>
          <p:cNvPr id="13" name="Button Template" hidden="1"/>
          <p:cNvPicPr>
            <a:picLocks noChangeAspect="1" noChangeArrowheads="1"/>
          </p:cNvPicPr>
          <p:nvPr userDrawn="1">
            <p:custDataLst>
              <p:tags r:id="rId1"/>
            </p:custDataLst>
          </p:nvPr>
        </p:nvPicPr>
        <p:blipFill>
          <a:blip r:embed="rId6" cstate="screen">
            <a:extLst>
              <a:ext uri="{28A0092B-C50C-407E-A947-70E740481C1C}">
                <a14:useLocalDpi xmlns:a14="http://schemas.microsoft.com/office/drawing/2010/main" val="0"/>
              </a:ext>
            </a:extLst>
          </a:blip>
          <a:stretch>
            <a:fillRect/>
          </a:stretch>
        </p:blipFill>
        <p:spPr bwMode="auto">
          <a:xfrm>
            <a:off x="2754695" y="1042219"/>
            <a:ext cx="3634611" cy="363461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2" name="TextBox 11"/>
          <p:cNvSpPr txBox="1"/>
          <p:nvPr userDrawn="1">
            <p:custDataLst>
              <p:tags r:id="rId2"/>
            </p:custDataLst>
          </p:nvPr>
        </p:nvSpPr>
        <p:spPr>
          <a:xfrm>
            <a:off x="3450167" y="6548331"/>
            <a:ext cx="2243667" cy="215444"/>
          </a:xfrm>
          <a:prstGeom prst="rect">
            <a:avLst/>
          </a:prstGeom>
          <a:noFill/>
        </p:spPr>
        <p:txBody>
          <a:bodyPr wrap="square" rtlCol="0">
            <a:spAutoFit/>
          </a:bodyPr>
          <a:lstStyle/>
          <a:p>
            <a:pPr lvl="0" algn="ctr"/>
            <a:r>
              <a:rPr lang="en-US" sz="800" smtClean="0">
                <a:solidFill>
                  <a:schemeClr val="bg1"/>
                </a:solidFill>
              </a:rPr>
              <a:t>Diebold, Inc. – Public</a:t>
            </a:r>
            <a:endParaRPr lang="en-US" sz="800" dirty="0">
              <a:solidFill>
                <a:schemeClr val="bg1"/>
              </a:solidFill>
            </a:endParaRPr>
          </a:p>
        </p:txBody>
      </p:sp>
      <p:sp>
        <p:nvSpPr>
          <p:cNvPr id="2" name="Title 1"/>
          <p:cNvSpPr>
            <a:spLocks noGrp="1"/>
          </p:cNvSpPr>
          <p:nvPr>
            <p:ph type="title" hasCustomPrompt="1"/>
          </p:nvPr>
        </p:nvSpPr>
        <p:spPr>
          <a:xfrm>
            <a:off x="381000" y="4572000"/>
            <a:ext cx="8382000" cy="382300"/>
          </a:xfrm>
        </p:spPr>
        <p:txBody>
          <a:bodyPr/>
          <a:lstStyle>
            <a:lvl1pPr algn="ctr">
              <a:defRPr sz="2600" b="0" cap="none" baseline="0">
                <a:solidFill>
                  <a:schemeClr val="bg1"/>
                </a:solidFill>
                <a:latin typeface="+mn-lt"/>
              </a:defRPr>
            </a:lvl1pPr>
          </a:lstStyle>
          <a:p>
            <a:r>
              <a:rPr lang="en-US" dirty="0" smtClean="0"/>
              <a:t>Click to add Transition Title here</a:t>
            </a:r>
          </a:p>
        </p:txBody>
      </p:sp>
      <p:sp>
        <p:nvSpPr>
          <p:cNvPr id="6" name="VCT_Marker_ID_3" hidden="1"/>
          <p:cNvSpPr/>
          <p:nvPr userDrawn="1">
            <p:custDataLst>
              <p:tags r:id="rId3"/>
            </p:custDataLst>
          </p:nvPr>
        </p:nvSpPr>
        <p:spPr>
          <a:xfrm>
            <a:off x="1447800" y="1199634"/>
            <a:ext cx="300082" cy="369332"/>
          </a:xfrm>
          <a:prstGeom prst="rect">
            <a:avLst/>
          </a:prstGeom>
        </p:spPr>
        <p:txBody>
          <a:bodyPr wrap="none">
            <a:spAutoFit/>
          </a:bodyPr>
          <a:lstStyle/>
          <a:p>
            <a:r>
              <a:rPr lang="sa-IN" smtClean="0"/>
              <a:t> </a:t>
            </a:r>
            <a:endParaRPr lang="sa-IN"/>
          </a:p>
        </p:txBody>
      </p:sp>
      <p:sp>
        <p:nvSpPr>
          <p:cNvPr id="4" name="Button Placeholder"/>
          <p:cNvSpPr>
            <a:spLocks noGrp="1"/>
          </p:cNvSpPr>
          <p:nvPr>
            <p:ph type="body" sz="quarter" idx="12" hasCustomPrompt="1"/>
          </p:nvPr>
        </p:nvSpPr>
        <p:spPr>
          <a:xfrm>
            <a:off x="2754694" y="1042218"/>
            <a:ext cx="3634612" cy="3634612"/>
          </a:xfrm>
          <a:prstGeom prst="ellipse">
            <a:avLst/>
          </a:prstGeom>
          <a:solidFill>
            <a:srgbClr val="B9B9B9"/>
          </a:solidFill>
        </p:spPr>
        <p:txBody>
          <a:bodyPr anchor="ctr"/>
          <a:lstStyle>
            <a:lvl1pPr algn="ctr">
              <a:defRPr b="0">
                <a:latin typeface="+mn-lt"/>
              </a:defRPr>
            </a:lvl1pPr>
          </a:lstStyle>
          <a:p>
            <a:pPr lvl="0"/>
            <a:r>
              <a:rPr lang="en-US" dirty="0" smtClean="0"/>
              <a:t>Insert Button from Library!</a:t>
            </a:r>
            <a:endParaRPr lang="en-US" dirty="0"/>
          </a:p>
        </p:txBody>
      </p:sp>
      <p:sp>
        <p:nvSpPr>
          <p:cNvPr id="7" name="VctContentArea_ID_10" hidden="1"/>
          <p:cNvSpPr/>
          <p:nvPr userDrawn="1">
            <p:custDataLst>
              <p:tags r:id="rId4"/>
            </p:custDataLst>
          </p:nvPr>
        </p:nvSpPr>
        <p:spPr bwMode="gray">
          <a:xfrm>
            <a:off x="378460" y="304800"/>
            <a:ext cx="8387080" cy="5943600"/>
          </a:xfrm>
          <a:prstGeom prst="rect">
            <a:avLst/>
          </a:prstGeom>
          <a:noFill/>
          <a:ln w="28575" cap="flat" cmpd="sng" algn="ctr">
            <a:noFill/>
            <a:prstDash val="solid"/>
            <a:round/>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sa-IN" smtClean="0">
              <a:solidFill>
                <a:schemeClr val="tx1"/>
              </a:solidFill>
            </a:endParaRPr>
          </a:p>
        </p:txBody>
      </p:sp>
    </p:spTree>
    <p:extLst>
      <p:ext uri="{BB962C8B-B14F-4D97-AF65-F5344CB8AC3E}">
        <p14:creationId xmlns:p14="http://schemas.microsoft.com/office/powerpoint/2010/main" val="15674029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4_Transition">
    <p:bg>
      <p:bgPr>
        <a:solidFill>
          <a:schemeClr val="accent4"/>
        </a:solidFill>
        <a:effectLst/>
      </p:bgPr>
    </p:bg>
    <p:spTree>
      <p:nvGrpSpPr>
        <p:cNvPr id="1" name=""/>
        <p:cNvGrpSpPr/>
        <p:nvPr/>
      </p:nvGrpSpPr>
      <p:grpSpPr>
        <a:xfrm>
          <a:off x="0" y="0"/>
          <a:ext cx="0" cy="0"/>
          <a:chOff x="0" y="0"/>
          <a:chExt cx="0" cy="0"/>
        </a:xfrm>
      </p:grpSpPr>
      <p:pic>
        <p:nvPicPr>
          <p:cNvPr id="13" name="Button Template" hidden="1"/>
          <p:cNvPicPr>
            <a:picLocks noChangeAspect="1" noChangeArrowheads="1"/>
          </p:cNvPicPr>
          <p:nvPr userDrawn="1">
            <p:custDataLst>
              <p:tags r:id="rId1"/>
            </p:custDataLst>
          </p:nvPr>
        </p:nvPicPr>
        <p:blipFill>
          <a:blip r:embed="rId6" cstate="screen">
            <a:extLst>
              <a:ext uri="{28A0092B-C50C-407E-A947-70E740481C1C}">
                <a14:useLocalDpi xmlns:a14="http://schemas.microsoft.com/office/drawing/2010/main" val="0"/>
              </a:ext>
            </a:extLst>
          </a:blip>
          <a:stretch>
            <a:fillRect/>
          </a:stretch>
        </p:blipFill>
        <p:spPr bwMode="auto">
          <a:xfrm>
            <a:off x="2754695" y="1042219"/>
            <a:ext cx="3634611" cy="363461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2" name="TextBox 11"/>
          <p:cNvSpPr txBox="1"/>
          <p:nvPr userDrawn="1">
            <p:custDataLst>
              <p:tags r:id="rId2"/>
            </p:custDataLst>
          </p:nvPr>
        </p:nvSpPr>
        <p:spPr>
          <a:xfrm>
            <a:off x="3450167" y="6548331"/>
            <a:ext cx="2243667" cy="215444"/>
          </a:xfrm>
          <a:prstGeom prst="rect">
            <a:avLst/>
          </a:prstGeom>
          <a:noFill/>
        </p:spPr>
        <p:txBody>
          <a:bodyPr wrap="square" rtlCol="0">
            <a:spAutoFit/>
          </a:bodyPr>
          <a:lstStyle/>
          <a:p>
            <a:pPr lvl="0" algn="ctr"/>
            <a:r>
              <a:rPr lang="en-US" sz="800" smtClean="0">
                <a:solidFill>
                  <a:schemeClr val="bg1"/>
                </a:solidFill>
              </a:rPr>
              <a:t>Diebold, Inc. – Public</a:t>
            </a:r>
            <a:endParaRPr lang="en-US" sz="800" dirty="0">
              <a:solidFill>
                <a:schemeClr val="bg1"/>
              </a:solidFill>
            </a:endParaRPr>
          </a:p>
        </p:txBody>
      </p:sp>
      <p:sp>
        <p:nvSpPr>
          <p:cNvPr id="2" name="Title 1"/>
          <p:cNvSpPr>
            <a:spLocks noGrp="1"/>
          </p:cNvSpPr>
          <p:nvPr>
            <p:ph type="title" hasCustomPrompt="1"/>
          </p:nvPr>
        </p:nvSpPr>
        <p:spPr>
          <a:xfrm>
            <a:off x="381000" y="4572000"/>
            <a:ext cx="8382000" cy="382300"/>
          </a:xfrm>
        </p:spPr>
        <p:txBody>
          <a:bodyPr/>
          <a:lstStyle>
            <a:lvl1pPr algn="ctr">
              <a:defRPr sz="2600" b="0" cap="none" baseline="0">
                <a:solidFill>
                  <a:schemeClr val="bg1"/>
                </a:solidFill>
                <a:latin typeface="+mn-lt"/>
              </a:defRPr>
            </a:lvl1pPr>
          </a:lstStyle>
          <a:p>
            <a:r>
              <a:rPr lang="en-US" dirty="0" smtClean="0"/>
              <a:t>Click to add Transition Title here</a:t>
            </a:r>
          </a:p>
        </p:txBody>
      </p:sp>
      <p:sp>
        <p:nvSpPr>
          <p:cNvPr id="6" name="VCT_Marker_ID_3" hidden="1"/>
          <p:cNvSpPr/>
          <p:nvPr userDrawn="1">
            <p:custDataLst>
              <p:tags r:id="rId3"/>
            </p:custDataLst>
          </p:nvPr>
        </p:nvSpPr>
        <p:spPr>
          <a:xfrm>
            <a:off x="1447800" y="1199634"/>
            <a:ext cx="300082" cy="369332"/>
          </a:xfrm>
          <a:prstGeom prst="rect">
            <a:avLst/>
          </a:prstGeom>
        </p:spPr>
        <p:txBody>
          <a:bodyPr wrap="none">
            <a:spAutoFit/>
          </a:bodyPr>
          <a:lstStyle/>
          <a:p>
            <a:r>
              <a:rPr lang="sa-IN" smtClean="0"/>
              <a:t> </a:t>
            </a:r>
            <a:endParaRPr lang="sa-IN"/>
          </a:p>
        </p:txBody>
      </p:sp>
      <p:sp>
        <p:nvSpPr>
          <p:cNvPr id="4" name="Button Placeholder"/>
          <p:cNvSpPr>
            <a:spLocks noGrp="1"/>
          </p:cNvSpPr>
          <p:nvPr>
            <p:ph type="body" sz="quarter" idx="12" hasCustomPrompt="1"/>
          </p:nvPr>
        </p:nvSpPr>
        <p:spPr>
          <a:xfrm>
            <a:off x="2754694" y="1042218"/>
            <a:ext cx="3634612" cy="3634612"/>
          </a:xfrm>
          <a:prstGeom prst="ellipse">
            <a:avLst/>
          </a:prstGeom>
          <a:solidFill>
            <a:srgbClr val="B9B9B9"/>
          </a:solidFill>
        </p:spPr>
        <p:txBody>
          <a:bodyPr anchor="ctr"/>
          <a:lstStyle>
            <a:lvl1pPr algn="ctr">
              <a:defRPr b="0">
                <a:latin typeface="+mn-lt"/>
              </a:defRPr>
            </a:lvl1pPr>
          </a:lstStyle>
          <a:p>
            <a:pPr lvl="0"/>
            <a:r>
              <a:rPr lang="en-US" dirty="0" smtClean="0"/>
              <a:t>Insert Button from Library!</a:t>
            </a:r>
            <a:endParaRPr lang="en-US" dirty="0"/>
          </a:p>
        </p:txBody>
      </p:sp>
      <p:sp>
        <p:nvSpPr>
          <p:cNvPr id="7" name="VctContentArea_ID_10" hidden="1"/>
          <p:cNvSpPr/>
          <p:nvPr userDrawn="1">
            <p:custDataLst>
              <p:tags r:id="rId4"/>
            </p:custDataLst>
          </p:nvPr>
        </p:nvSpPr>
        <p:spPr bwMode="gray">
          <a:xfrm>
            <a:off x="378460" y="304800"/>
            <a:ext cx="8387080" cy="5943600"/>
          </a:xfrm>
          <a:prstGeom prst="rect">
            <a:avLst/>
          </a:prstGeom>
          <a:noFill/>
          <a:ln w="28575" cap="flat" cmpd="sng" algn="ctr">
            <a:noFill/>
            <a:prstDash val="solid"/>
            <a:round/>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sa-IN" smtClean="0">
              <a:solidFill>
                <a:schemeClr val="tx1"/>
              </a:solidFill>
            </a:endParaRPr>
          </a:p>
        </p:txBody>
      </p:sp>
    </p:spTree>
    <p:extLst>
      <p:ext uri="{BB962C8B-B14F-4D97-AF65-F5344CB8AC3E}">
        <p14:creationId xmlns:p14="http://schemas.microsoft.com/office/powerpoint/2010/main" val="395649894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5_Transition">
    <p:bg>
      <p:bgPr>
        <a:solidFill>
          <a:srgbClr val="A61F67"/>
        </a:solidFill>
        <a:effectLst/>
      </p:bgPr>
    </p:bg>
    <p:spTree>
      <p:nvGrpSpPr>
        <p:cNvPr id="1" name=""/>
        <p:cNvGrpSpPr/>
        <p:nvPr/>
      </p:nvGrpSpPr>
      <p:grpSpPr>
        <a:xfrm>
          <a:off x="0" y="0"/>
          <a:ext cx="0" cy="0"/>
          <a:chOff x="0" y="0"/>
          <a:chExt cx="0" cy="0"/>
        </a:xfrm>
      </p:grpSpPr>
      <p:pic>
        <p:nvPicPr>
          <p:cNvPr id="13" name="Button Template" hidden="1"/>
          <p:cNvPicPr>
            <a:picLocks noChangeAspect="1" noChangeArrowheads="1"/>
          </p:cNvPicPr>
          <p:nvPr userDrawn="1">
            <p:custDataLst>
              <p:tags r:id="rId1"/>
            </p:custDataLst>
          </p:nvPr>
        </p:nvPicPr>
        <p:blipFill>
          <a:blip r:embed="rId6" cstate="screen">
            <a:extLst>
              <a:ext uri="{28A0092B-C50C-407E-A947-70E740481C1C}">
                <a14:useLocalDpi xmlns:a14="http://schemas.microsoft.com/office/drawing/2010/main" val="0"/>
              </a:ext>
            </a:extLst>
          </a:blip>
          <a:stretch>
            <a:fillRect/>
          </a:stretch>
        </p:blipFill>
        <p:spPr bwMode="auto">
          <a:xfrm>
            <a:off x="2754695" y="1042219"/>
            <a:ext cx="3634611" cy="363461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2" name="TextBox 11"/>
          <p:cNvSpPr txBox="1"/>
          <p:nvPr userDrawn="1">
            <p:custDataLst>
              <p:tags r:id="rId2"/>
            </p:custDataLst>
          </p:nvPr>
        </p:nvSpPr>
        <p:spPr>
          <a:xfrm>
            <a:off x="3450167" y="6548331"/>
            <a:ext cx="2243667" cy="215444"/>
          </a:xfrm>
          <a:prstGeom prst="rect">
            <a:avLst/>
          </a:prstGeom>
          <a:noFill/>
        </p:spPr>
        <p:txBody>
          <a:bodyPr wrap="square" rtlCol="0">
            <a:spAutoFit/>
          </a:bodyPr>
          <a:lstStyle/>
          <a:p>
            <a:pPr lvl="0" algn="ctr"/>
            <a:r>
              <a:rPr lang="en-US" sz="800" smtClean="0">
                <a:solidFill>
                  <a:schemeClr val="bg1"/>
                </a:solidFill>
              </a:rPr>
              <a:t>Diebold, Inc. – Public</a:t>
            </a:r>
            <a:endParaRPr lang="en-US" sz="800" dirty="0">
              <a:solidFill>
                <a:schemeClr val="bg1"/>
              </a:solidFill>
            </a:endParaRPr>
          </a:p>
        </p:txBody>
      </p:sp>
      <p:sp>
        <p:nvSpPr>
          <p:cNvPr id="2" name="Title 1"/>
          <p:cNvSpPr>
            <a:spLocks noGrp="1"/>
          </p:cNvSpPr>
          <p:nvPr>
            <p:ph type="title" hasCustomPrompt="1"/>
          </p:nvPr>
        </p:nvSpPr>
        <p:spPr>
          <a:xfrm>
            <a:off x="381000" y="4572000"/>
            <a:ext cx="8382000" cy="382300"/>
          </a:xfrm>
        </p:spPr>
        <p:txBody>
          <a:bodyPr/>
          <a:lstStyle>
            <a:lvl1pPr algn="ctr">
              <a:defRPr sz="2600" b="0" cap="none" baseline="0">
                <a:solidFill>
                  <a:schemeClr val="bg1"/>
                </a:solidFill>
                <a:latin typeface="+mn-lt"/>
              </a:defRPr>
            </a:lvl1pPr>
          </a:lstStyle>
          <a:p>
            <a:r>
              <a:rPr lang="en-US" dirty="0" smtClean="0"/>
              <a:t>Click to add Transition Title here</a:t>
            </a:r>
          </a:p>
        </p:txBody>
      </p:sp>
      <p:sp>
        <p:nvSpPr>
          <p:cNvPr id="6" name="VCT_Marker_ID_3" hidden="1"/>
          <p:cNvSpPr/>
          <p:nvPr userDrawn="1">
            <p:custDataLst>
              <p:tags r:id="rId3"/>
            </p:custDataLst>
          </p:nvPr>
        </p:nvSpPr>
        <p:spPr>
          <a:xfrm>
            <a:off x="1447800" y="1199634"/>
            <a:ext cx="300082" cy="369332"/>
          </a:xfrm>
          <a:prstGeom prst="rect">
            <a:avLst/>
          </a:prstGeom>
        </p:spPr>
        <p:txBody>
          <a:bodyPr wrap="none">
            <a:spAutoFit/>
          </a:bodyPr>
          <a:lstStyle/>
          <a:p>
            <a:r>
              <a:rPr lang="sa-IN" smtClean="0"/>
              <a:t> </a:t>
            </a:r>
            <a:endParaRPr lang="sa-IN"/>
          </a:p>
        </p:txBody>
      </p:sp>
      <p:sp>
        <p:nvSpPr>
          <p:cNvPr id="4" name="Button Placeholder"/>
          <p:cNvSpPr>
            <a:spLocks noGrp="1"/>
          </p:cNvSpPr>
          <p:nvPr>
            <p:ph type="body" sz="quarter" idx="12" hasCustomPrompt="1"/>
          </p:nvPr>
        </p:nvSpPr>
        <p:spPr>
          <a:xfrm>
            <a:off x="2754694" y="1042218"/>
            <a:ext cx="3634612" cy="3634612"/>
          </a:xfrm>
          <a:prstGeom prst="ellipse">
            <a:avLst/>
          </a:prstGeom>
          <a:solidFill>
            <a:srgbClr val="B9B9B9"/>
          </a:solidFill>
        </p:spPr>
        <p:txBody>
          <a:bodyPr anchor="ctr"/>
          <a:lstStyle>
            <a:lvl1pPr algn="ctr">
              <a:defRPr b="0">
                <a:latin typeface="+mn-lt"/>
              </a:defRPr>
            </a:lvl1pPr>
          </a:lstStyle>
          <a:p>
            <a:pPr lvl="0"/>
            <a:r>
              <a:rPr lang="en-US" dirty="0" smtClean="0"/>
              <a:t>Insert Button from Library!</a:t>
            </a:r>
            <a:endParaRPr lang="en-US" dirty="0"/>
          </a:p>
        </p:txBody>
      </p:sp>
      <p:sp>
        <p:nvSpPr>
          <p:cNvPr id="7" name="VctContentArea_ID_10" hidden="1"/>
          <p:cNvSpPr/>
          <p:nvPr userDrawn="1">
            <p:custDataLst>
              <p:tags r:id="rId4"/>
            </p:custDataLst>
          </p:nvPr>
        </p:nvSpPr>
        <p:spPr bwMode="gray">
          <a:xfrm>
            <a:off x="378460" y="304800"/>
            <a:ext cx="8387080" cy="5943600"/>
          </a:xfrm>
          <a:prstGeom prst="rect">
            <a:avLst/>
          </a:prstGeom>
          <a:noFill/>
          <a:ln w="28575" cap="flat" cmpd="sng" algn="ctr">
            <a:noFill/>
            <a:prstDash val="solid"/>
            <a:round/>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sa-IN" smtClean="0">
              <a:solidFill>
                <a:schemeClr val="tx1"/>
              </a:solidFill>
            </a:endParaRPr>
          </a:p>
        </p:txBody>
      </p:sp>
    </p:spTree>
    <p:extLst>
      <p:ext uri="{BB962C8B-B14F-4D97-AF65-F5344CB8AC3E}">
        <p14:creationId xmlns:p14="http://schemas.microsoft.com/office/powerpoint/2010/main" val="388642165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6_Transition">
    <p:bg>
      <p:bgPr>
        <a:solidFill>
          <a:srgbClr val="FF7900"/>
        </a:solidFill>
        <a:effectLst/>
      </p:bgPr>
    </p:bg>
    <p:spTree>
      <p:nvGrpSpPr>
        <p:cNvPr id="1" name=""/>
        <p:cNvGrpSpPr/>
        <p:nvPr/>
      </p:nvGrpSpPr>
      <p:grpSpPr>
        <a:xfrm>
          <a:off x="0" y="0"/>
          <a:ext cx="0" cy="0"/>
          <a:chOff x="0" y="0"/>
          <a:chExt cx="0" cy="0"/>
        </a:xfrm>
      </p:grpSpPr>
      <p:pic>
        <p:nvPicPr>
          <p:cNvPr id="13" name="Button Template" hidden="1"/>
          <p:cNvPicPr>
            <a:picLocks noChangeAspect="1" noChangeArrowheads="1"/>
          </p:cNvPicPr>
          <p:nvPr userDrawn="1">
            <p:custDataLst>
              <p:tags r:id="rId1"/>
            </p:custDataLst>
          </p:nvPr>
        </p:nvPicPr>
        <p:blipFill>
          <a:blip r:embed="rId6" cstate="screen">
            <a:extLst>
              <a:ext uri="{28A0092B-C50C-407E-A947-70E740481C1C}">
                <a14:useLocalDpi xmlns:a14="http://schemas.microsoft.com/office/drawing/2010/main" val="0"/>
              </a:ext>
            </a:extLst>
          </a:blip>
          <a:stretch>
            <a:fillRect/>
          </a:stretch>
        </p:blipFill>
        <p:spPr bwMode="auto">
          <a:xfrm>
            <a:off x="2754695" y="1042219"/>
            <a:ext cx="3634611" cy="363461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2" name="TextBox 11"/>
          <p:cNvSpPr txBox="1"/>
          <p:nvPr userDrawn="1">
            <p:custDataLst>
              <p:tags r:id="rId2"/>
            </p:custDataLst>
          </p:nvPr>
        </p:nvSpPr>
        <p:spPr>
          <a:xfrm>
            <a:off x="3450167" y="6548331"/>
            <a:ext cx="2243667" cy="215444"/>
          </a:xfrm>
          <a:prstGeom prst="rect">
            <a:avLst/>
          </a:prstGeom>
          <a:noFill/>
        </p:spPr>
        <p:txBody>
          <a:bodyPr wrap="square" rtlCol="0">
            <a:spAutoFit/>
          </a:bodyPr>
          <a:lstStyle/>
          <a:p>
            <a:pPr lvl="0" algn="ctr"/>
            <a:r>
              <a:rPr lang="en-US" sz="800" smtClean="0">
                <a:solidFill>
                  <a:schemeClr val="bg1"/>
                </a:solidFill>
              </a:rPr>
              <a:t>Diebold, Inc. – Public</a:t>
            </a:r>
            <a:endParaRPr lang="en-US" sz="800" dirty="0">
              <a:solidFill>
                <a:schemeClr val="bg1"/>
              </a:solidFill>
            </a:endParaRPr>
          </a:p>
        </p:txBody>
      </p:sp>
      <p:sp>
        <p:nvSpPr>
          <p:cNvPr id="2" name="Title 1"/>
          <p:cNvSpPr>
            <a:spLocks noGrp="1"/>
          </p:cNvSpPr>
          <p:nvPr>
            <p:ph type="title" hasCustomPrompt="1"/>
          </p:nvPr>
        </p:nvSpPr>
        <p:spPr>
          <a:xfrm>
            <a:off x="381000" y="4572000"/>
            <a:ext cx="8382000" cy="382300"/>
          </a:xfrm>
        </p:spPr>
        <p:txBody>
          <a:bodyPr/>
          <a:lstStyle>
            <a:lvl1pPr algn="ctr">
              <a:defRPr sz="2600" b="0" cap="none" baseline="0">
                <a:solidFill>
                  <a:schemeClr val="bg1"/>
                </a:solidFill>
                <a:latin typeface="+mn-lt"/>
              </a:defRPr>
            </a:lvl1pPr>
          </a:lstStyle>
          <a:p>
            <a:r>
              <a:rPr lang="en-US" dirty="0" smtClean="0"/>
              <a:t>Click to add Transition Title here</a:t>
            </a:r>
          </a:p>
        </p:txBody>
      </p:sp>
      <p:sp>
        <p:nvSpPr>
          <p:cNvPr id="6" name="VCT_Marker_ID_3" hidden="1"/>
          <p:cNvSpPr/>
          <p:nvPr userDrawn="1">
            <p:custDataLst>
              <p:tags r:id="rId3"/>
            </p:custDataLst>
          </p:nvPr>
        </p:nvSpPr>
        <p:spPr>
          <a:xfrm>
            <a:off x="1447800" y="1199634"/>
            <a:ext cx="300082" cy="369332"/>
          </a:xfrm>
          <a:prstGeom prst="rect">
            <a:avLst/>
          </a:prstGeom>
        </p:spPr>
        <p:txBody>
          <a:bodyPr wrap="none">
            <a:spAutoFit/>
          </a:bodyPr>
          <a:lstStyle/>
          <a:p>
            <a:r>
              <a:rPr lang="sa-IN" smtClean="0"/>
              <a:t> </a:t>
            </a:r>
            <a:endParaRPr lang="sa-IN"/>
          </a:p>
        </p:txBody>
      </p:sp>
      <p:sp>
        <p:nvSpPr>
          <p:cNvPr id="4" name="Button Placeholder"/>
          <p:cNvSpPr>
            <a:spLocks noGrp="1"/>
          </p:cNvSpPr>
          <p:nvPr>
            <p:ph type="body" sz="quarter" idx="12" hasCustomPrompt="1"/>
          </p:nvPr>
        </p:nvSpPr>
        <p:spPr>
          <a:xfrm>
            <a:off x="2754694" y="1042218"/>
            <a:ext cx="3634612" cy="3634612"/>
          </a:xfrm>
          <a:prstGeom prst="ellipse">
            <a:avLst/>
          </a:prstGeom>
          <a:solidFill>
            <a:srgbClr val="B9B9B9"/>
          </a:solidFill>
        </p:spPr>
        <p:txBody>
          <a:bodyPr anchor="ctr"/>
          <a:lstStyle>
            <a:lvl1pPr algn="ctr">
              <a:defRPr b="0">
                <a:latin typeface="+mn-lt"/>
              </a:defRPr>
            </a:lvl1pPr>
          </a:lstStyle>
          <a:p>
            <a:pPr lvl="0"/>
            <a:r>
              <a:rPr lang="en-US" dirty="0" smtClean="0"/>
              <a:t>Insert Button from Library!</a:t>
            </a:r>
            <a:endParaRPr lang="en-US" dirty="0"/>
          </a:p>
        </p:txBody>
      </p:sp>
      <p:sp>
        <p:nvSpPr>
          <p:cNvPr id="7" name="VctContentArea_ID_10" hidden="1"/>
          <p:cNvSpPr/>
          <p:nvPr userDrawn="1">
            <p:custDataLst>
              <p:tags r:id="rId4"/>
            </p:custDataLst>
          </p:nvPr>
        </p:nvSpPr>
        <p:spPr bwMode="gray">
          <a:xfrm>
            <a:off x="378460" y="304800"/>
            <a:ext cx="8387080" cy="5943600"/>
          </a:xfrm>
          <a:prstGeom prst="rect">
            <a:avLst/>
          </a:prstGeom>
          <a:noFill/>
          <a:ln w="28575" cap="flat" cmpd="sng" algn="ctr">
            <a:noFill/>
            <a:prstDash val="solid"/>
            <a:round/>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sa-IN" smtClean="0">
              <a:solidFill>
                <a:schemeClr val="tx1"/>
              </a:solidFill>
            </a:endParaRPr>
          </a:p>
        </p:txBody>
      </p:sp>
    </p:spTree>
    <p:extLst>
      <p:ext uri="{BB962C8B-B14F-4D97-AF65-F5344CB8AC3E}">
        <p14:creationId xmlns:p14="http://schemas.microsoft.com/office/powerpoint/2010/main" val="394189640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atin typeface="+mj-lt"/>
              </a:defRPr>
            </a:lvl1pPr>
          </a:lstStyle>
          <a:p>
            <a:r>
              <a:rPr lang="en-US" dirty="0" smtClean="0"/>
              <a:t>Click to edit Slide Title</a:t>
            </a:r>
            <a:endParaRPr lang="en-US" dirty="0"/>
          </a:p>
        </p:txBody>
      </p:sp>
      <p:sp>
        <p:nvSpPr>
          <p:cNvPr id="2" name="VCT_Marker_ID_2" hidden="1"/>
          <p:cNvSpPr/>
          <p:nvPr userDrawn="1">
            <p:custDataLst>
              <p:tags r:id="rId1"/>
            </p:custDataLst>
          </p:nvPr>
        </p:nvSpPr>
        <p:spPr>
          <a:xfrm>
            <a:off x="4105622" y="3244334"/>
            <a:ext cx="932756" cy="369332"/>
          </a:xfrm>
          <a:prstGeom prst="rect">
            <a:avLst/>
          </a:prstGeom>
        </p:spPr>
        <p:txBody>
          <a:bodyPr wrap="none">
            <a:spAutoFit/>
          </a:bodyPr>
          <a:lstStyle/>
          <a:p>
            <a:r>
              <a:rPr lang="sa-IN" dirty="0" smtClean="0"/>
              <a:t>Marker</a:t>
            </a:r>
            <a:endParaRPr lang="sa-IN" dirty="0"/>
          </a:p>
        </p:txBody>
      </p:sp>
    </p:spTree>
    <p:extLst>
      <p:ext uri="{BB962C8B-B14F-4D97-AF65-F5344CB8AC3E}">
        <p14:creationId xmlns:p14="http://schemas.microsoft.com/office/powerpoint/2010/main" val="13494137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Section Header">
    <p:spTree>
      <p:nvGrpSpPr>
        <p:cNvPr id="1" name=""/>
        <p:cNvGrpSpPr/>
        <p:nvPr/>
      </p:nvGrpSpPr>
      <p:grpSpPr>
        <a:xfrm>
          <a:off x="0" y="0"/>
          <a:ext cx="0" cy="0"/>
          <a:chOff x="0" y="0"/>
          <a:chExt cx="0" cy="0"/>
        </a:xfrm>
      </p:grpSpPr>
      <p:sp>
        <p:nvSpPr>
          <p:cNvPr id="3" name="Rectangle 2"/>
          <p:cNvSpPr/>
          <p:nvPr userDrawn="1"/>
        </p:nvSpPr>
        <p:spPr bwMode="gray">
          <a:xfrm>
            <a:off x="79542" y="228600"/>
            <a:ext cx="2667000" cy="94188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smtClean="0">
              <a:solidFill>
                <a:schemeClr val="tx1"/>
              </a:solidFill>
            </a:endParaRPr>
          </a:p>
        </p:txBody>
      </p:sp>
      <p:pic>
        <p:nvPicPr>
          <p:cNvPr id="9" name="Picture 8" descr="18228_DriverDeck_vC3_PG8.jpg"/>
          <p:cNvPicPr>
            <a:picLocks noChangeAspect="1"/>
          </p:cNvPicPr>
          <p:nvPr userDrawn="1"/>
        </p:nvPicPr>
        <p:blipFill rotWithShape="1">
          <a:blip r:embed="rId2">
            <a:extLst>
              <a:ext uri="{28A0092B-C50C-407E-A947-70E740481C1C}">
                <a14:useLocalDpi xmlns:a14="http://schemas.microsoft.com/office/drawing/2010/main" val="0"/>
              </a:ext>
            </a:extLst>
          </a:blip>
          <a:srcRect l="-15834" r="15833" b="11234"/>
          <a:stretch/>
        </p:blipFill>
        <p:spPr>
          <a:xfrm>
            <a:off x="0" y="0"/>
            <a:ext cx="9144000" cy="6087533"/>
          </a:xfrm>
          <a:prstGeom prst="rect">
            <a:avLst/>
          </a:prstGeom>
        </p:spPr>
      </p:pic>
      <p:sp>
        <p:nvSpPr>
          <p:cNvPr id="2" name="Title 1"/>
          <p:cNvSpPr>
            <a:spLocks noGrp="1"/>
          </p:cNvSpPr>
          <p:nvPr>
            <p:ph type="title"/>
          </p:nvPr>
        </p:nvSpPr>
        <p:spPr>
          <a:xfrm>
            <a:off x="596900" y="1170486"/>
            <a:ext cx="6934200" cy="823414"/>
          </a:xfrm>
        </p:spPr>
        <p:txBody>
          <a:bodyPr/>
          <a:lstStyle>
            <a:lvl1pPr>
              <a:defRPr sz="3200"/>
            </a:lvl1pPr>
          </a:lstStyle>
          <a:p>
            <a:r>
              <a:rPr lang="en-US" dirty="0" smtClean="0"/>
              <a:t>Click to edit Master title style</a:t>
            </a:r>
            <a:endParaRPr lang="en-US" dirty="0"/>
          </a:p>
        </p:txBody>
      </p:sp>
      <p:sp>
        <p:nvSpPr>
          <p:cNvPr id="11" name="Content Placeholder 8"/>
          <p:cNvSpPr>
            <a:spLocks noGrp="1"/>
          </p:cNvSpPr>
          <p:nvPr>
            <p:ph sz="quarter" idx="10"/>
          </p:nvPr>
        </p:nvSpPr>
        <p:spPr>
          <a:xfrm>
            <a:off x="596900" y="1993900"/>
            <a:ext cx="6743700" cy="3581400"/>
          </a:xfrm>
          <a:prstGeom prst="rect">
            <a:avLst/>
          </a:prstGeom>
        </p:spPr>
        <p:txBody>
          <a:bodyPr>
            <a:normAutofit/>
          </a:bodyPr>
          <a:lstStyle>
            <a:lvl1pPr marL="0" indent="0" algn="l">
              <a:buFontTx/>
              <a:buNone/>
              <a:defRPr sz="1600">
                <a:solidFill>
                  <a:srgbClr val="333333"/>
                </a:solidFill>
              </a:defRPr>
            </a:lvl1pPr>
            <a:lvl2pPr marL="457200" indent="0" algn="l">
              <a:buFontTx/>
              <a:buNone/>
              <a:defRPr sz="1600">
                <a:solidFill>
                  <a:srgbClr val="333333"/>
                </a:solidFill>
              </a:defRPr>
            </a:lvl2pPr>
            <a:lvl3pPr marL="914400" indent="0" algn="l">
              <a:buFontTx/>
              <a:buNone/>
              <a:defRPr sz="1600">
                <a:solidFill>
                  <a:srgbClr val="333333"/>
                </a:solidFill>
              </a:defRPr>
            </a:lvl3pPr>
            <a:lvl4pPr marL="1371600" indent="0" algn="l">
              <a:buFontTx/>
              <a:buNone/>
              <a:defRPr sz="1600">
                <a:solidFill>
                  <a:srgbClr val="333333"/>
                </a:solidFill>
              </a:defRPr>
            </a:lvl4pPr>
            <a:lvl5pPr marL="1828800" indent="0" algn="l">
              <a:buFontTx/>
              <a:buNone/>
              <a:defRPr sz="1600">
                <a:solidFill>
                  <a:srgbClr val="3333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86529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24" name="Straight Connector 23"/>
          <p:cNvCxnSpPr/>
          <p:nvPr userDrawn="1"/>
        </p:nvCxnSpPr>
        <p:spPr>
          <a:xfrm>
            <a:off x="722313" y="4057499"/>
            <a:ext cx="788866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5" name="Content Placeholder 13"/>
          <p:cNvSpPr>
            <a:spLocks noGrp="1"/>
          </p:cNvSpPr>
          <p:nvPr>
            <p:ph sz="quarter" idx="10"/>
          </p:nvPr>
        </p:nvSpPr>
        <p:spPr>
          <a:xfrm>
            <a:off x="722314" y="2960999"/>
            <a:ext cx="7638520" cy="1016000"/>
          </a:xfrm>
        </p:spPr>
        <p:txBody>
          <a:bodyPr anchor="b">
            <a:noAutofit/>
          </a:bodyPr>
          <a:lstStyle>
            <a:lvl1pPr marL="0" indent="0">
              <a:lnSpc>
                <a:spcPct val="80000"/>
              </a:lnSpc>
              <a:buFontTx/>
              <a:buNone/>
              <a:defRPr sz="2000">
                <a:solidFill>
                  <a:schemeClr val="accent4"/>
                </a:solidFill>
              </a:defRPr>
            </a:lvl1pPr>
            <a:lvl2pPr marL="457200" indent="0">
              <a:lnSpc>
                <a:spcPct val="80000"/>
              </a:lnSpc>
              <a:buFontTx/>
              <a:buNone/>
              <a:defRPr sz="2000">
                <a:solidFill>
                  <a:schemeClr val="accent4"/>
                </a:solidFill>
              </a:defRPr>
            </a:lvl2pPr>
            <a:lvl3pPr marL="914400" indent="0">
              <a:lnSpc>
                <a:spcPct val="80000"/>
              </a:lnSpc>
              <a:buFontTx/>
              <a:buNone/>
              <a:defRPr sz="2000">
                <a:solidFill>
                  <a:schemeClr val="accent4"/>
                </a:solidFill>
              </a:defRPr>
            </a:lvl3pPr>
            <a:lvl4pPr marL="1371600" indent="0">
              <a:lnSpc>
                <a:spcPct val="80000"/>
              </a:lnSpc>
              <a:buFontTx/>
              <a:buNone/>
              <a:defRPr sz="2000">
                <a:solidFill>
                  <a:schemeClr val="accent4"/>
                </a:solidFill>
              </a:defRPr>
            </a:lvl4pPr>
            <a:lvl5pPr marL="1828800" indent="0">
              <a:lnSpc>
                <a:spcPct val="80000"/>
              </a:lnSpc>
              <a:buFontTx/>
              <a:buNone/>
              <a:defRPr sz="2000">
                <a:solidFill>
                  <a:schemeClr val="accent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13"/>
          <p:cNvSpPr>
            <a:spLocks noGrp="1"/>
          </p:cNvSpPr>
          <p:nvPr>
            <p:ph sz="quarter" idx="11"/>
          </p:nvPr>
        </p:nvSpPr>
        <p:spPr>
          <a:xfrm>
            <a:off x="701662" y="4238765"/>
            <a:ext cx="3583175" cy="2224326"/>
          </a:xfrm>
        </p:spPr>
        <p:txBody>
          <a:bodyPr anchor="t">
            <a:noAutofit/>
          </a:bodyPr>
          <a:lstStyle>
            <a:lvl1pPr marL="342900" indent="-342900">
              <a:buFont typeface="Arial"/>
              <a:buChar char="•"/>
              <a:defRPr sz="1600">
                <a:solidFill>
                  <a:schemeClr val="accent5"/>
                </a:solidFill>
              </a:defRPr>
            </a:lvl1pPr>
            <a:lvl2pPr marL="800100" indent="-342900">
              <a:buFont typeface="Arial"/>
              <a:buChar char="•"/>
              <a:defRPr sz="1600">
                <a:solidFill>
                  <a:schemeClr val="accent5"/>
                </a:solidFill>
              </a:defRPr>
            </a:lvl2pPr>
            <a:lvl3pPr marL="1257300" indent="-342900">
              <a:buFont typeface="Arial"/>
              <a:buChar char="•"/>
              <a:defRPr sz="1600">
                <a:solidFill>
                  <a:schemeClr val="accent5"/>
                </a:solidFill>
              </a:defRPr>
            </a:lvl3pPr>
            <a:lvl4pPr marL="1714500" indent="-342900">
              <a:buFont typeface="Arial"/>
              <a:buChar char="•"/>
              <a:defRPr sz="1600">
                <a:solidFill>
                  <a:schemeClr val="accent5"/>
                </a:solidFill>
              </a:defRPr>
            </a:lvl4pPr>
            <a:lvl5pPr marL="2171700" indent="-342900">
              <a:buFont typeface="Arial"/>
              <a:buChar char="•"/>
              <a:defRPr sz="1600">
                <a:solidFill>
                  <a:schemeClr val="accent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13"/>
          <p:cNvSpPr>
            <a:spLocks noGrp="1"/>
          </p:cNvSpPr>
          <p:nvPr>
            <p:ph sz="quarter" idx="12"/>
          </p:nvPr>
        </p:nvSpPr>
        <p:spPr>
          <a:xfrm>
            <a:off x="4494731" y="4246629"/>
            <a:ext cx="3583175" cy="2224326"/>
          </a:xfrm>
        </p:spPr>
        <p:txBody>
          <a:bodyPr anchor="t">
            <a:noAutofit/>
          </a:bodyPr>
          <a:lstStyle>
            <a:lvl1pPr marL="342900" indent="-342900">
              <a:buFont typeface="Arial"/>
              <a:buChar char="•"/>
              <a:defRPr sz="1600">
                <a:solidFill>
                  <a:schemeClr val="accent5"/>
                </a:solidFill>
              </a:defRPr>
            </a:lvl1pPr>
            <a:lvl2pPr marL="800100" indent="-342900">
              <a:buFont typeface="Arial"/>
              <a:buChar char="•"/>
              <a:defRPr sz="1600">
                <a:solidFill>
                  <a:schemeClr val="accent5"/>
                </a:solidFill>
              </a:defRPr>
            </a:lvl2pPr>
            <a:lvl3pPr marL="1257300" indent="-342900">
              <a:buFont typeface="Arial"/>
              <a:buChar char="•"/>
              <a:defRPr sz="1600">
                <a:solidFill>
                  <a:schemeClr val="accent5"/>
                </a:solidFill>
              </a:defRPr>
            </a:lvl3pPr>
            <a:lvl4pPr marL="1714500" indent="-342900">
              <a:buFont typeface="Arial"/>
              <a:buChar char="•"/>
              <a:defRPr sz="1600">
                <a:solidFill>
                  <a:schemeClr val="accent5"/>
                </a:solidFill>
              </a:defRPr>
            </a:lvl4pPr>
            <a:lvl5pPr marL="2171700" indent="-342900">
              <a:buFont typeface="Arial"/>
              <a:buChar char="•"/>
              <a:defRPr sz="1600">
                <a:solidFill>
                  <a:schemeClr val="accent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8"/>
          <p:cNvSpPr>
            <a:spLocks noGrp="1"/>
          </p:cNvSpPr>
          <p:nvPr>
            <p:ph type="pic" sz="quarter" idx="13"/>
          </p:nvPr>
        </p:nvSpPr>
        <p:spPr>
          <a:xfrm>
            <a:off x="5607050" y="536575"/>
            <a:ext cx="3003550" cy="2892425"/>
          </a:xfrm>
        </p:spPr>
        <p:txBody>
          <a:bodyPr/>
          <a:lstStyle/>
          <a:p>
            <a:endParaRPr lang="en-US" dirty="0"/>
          </a:p>
        </p:txBody>
      </p:sp>
      <p:sp>
        <p:nvSpPr>
          <p:cNvPr id="9" name="Title 1"/>
          <p:cNvSpPr>
            <a:spLocks noGrp="1"/>
          </p:cNvSpPr>
          <p:nvPr>
            <p:ph type="title"/>
          </p:nvPr>
        </p:nvSpPr>
        <p:spPr>
          <a:xfrm>
            <a:off x="722313" y="1149920"/>
            <a:ext cx="7772400" cy="1499556"/>
          </a:xfrm>
        </p:spPr>
        <p:txBody>
          <a:bodyPr anchor="t">
            <a:noAutofit/>
          </a:bodyPr>
          <a:lstStyle>
            <a:lvl1pPr algn="l">
              <a:lnSpc>
                <a:spcPct val="80000"/>
              </a:lnSpc>
              <a:defRPr sz="5400" b="0" cap="all">
                <a:solidFill>
                  <a:schemeClr val="accent5"/>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44947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16" name="Straight Connector 15"/>
          <p:cNvCxnSpPr/>
          <p:nvPr userDrawn="1"/>
        </p:nvCxnSpPr>
        <p:spPr>
          <a:xfrm>
            <a:off x="722313" y="4057499"/>
            <a:ext cx="788866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Content Placeholder 13"/>
          <p:cNvSpPr>
            <a:spLocks noGrp="1"/>
          </p:cNvSpPr>
          <p:nvPr>
            <p:ph sz="quarter" idx="10"/>
          </p:nvPr>
        </p:nvSpPr>
        <p:spPr>
          <a:xfrm>
            <a:off x="722314" y="2960999"/>
            <a:ext cx="7638520" cy="1016000"/>
          </a:xfrm>
        </p:spPr>
        <p:txBody>
          <a:bodyPr anchor="b">
            <a:noAutofit/>
          </a:bodyPr>
          <a:lstStyle>
            <a:lvl1pPr marL="0" indent="0">
              <a:lnSpc>
                <a:spcPct val="80000"/>
              </a:lnSpc>
              <a:buFontTx/>
              <a:buNone/>
              <a:defRPr sz="2000">
                <a:solidFill>
                  <a:schemeClr val="accent3"/>
                </a:solidFill>
              </a:defRPr>
            </a:lvl1pPr>
            <a:lvl2pPr marL="457200" indent="0">
              <a:lnSpc>
                <a:spcPct val="80000"/>
              </a:lnSpc>
              <a:buFontTx/>
              <a:buNone/>
              <a:defRPr sz="2000">
                <a:solidFill>
                  <a:schemeClr val="accent3"/>
                </a:solidFill>
              </a:defRPr>
            </a:lvl2pPr>
            <a:lvl3pPr marL="914400" indent="0">
              <a:lnSpc>
                <a:spcPct val="80000"/>
              </a:lnSpc>
              <a:buFontTx/>
              <a:buNone/>
              <a:defRPr sz="2000">
                <a:solidFill>
                  <a:schemeClr val="accent3"/>
                </a:solidFill>
              </a:defRPr>
            </a:lvl3pPr>
            <a:lvl4pPr marL="1371600" indent="0">
              <a:lnSpc>
                <a:spcPct val="80000"/>
              </a:lnSpc>
              <a:buFontTx/>
              <a:buNone/>
              <a:defRPr sz="2000">
                <a:solidFill>
                  <a:schemeClr val="accent3"/>
                </a:solidFill>
              </a:defRPr>
            </a:lvl4pPr>
            <a:lvl5pPr marL="1828800" indent="0">
              <a:lnSpc>
                <a:spcPct val="80000"/>
              </a:lnSpc>
              <a:buFontTx/>
              <a:buNone/>
              <a:defRPr sz="2000">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11"/>
          </p:nvPr>
        </p:nvSpPr>
        <p:spPr>
          <a:xfrm>
            <a:off x="701662" y="4238765"/>
            <a:ext cx="3583175" cy="2224326"/>
          </a:xfrm>
        </p:spPr>
        <p:txBody>
          <a:bodyPr anchor="t">
            <a:noAutofit/>
          </a:bodyPr>
          <a:lstStyle>
            <a:lvl1pPr marL="342900" indent="-342900">
              <a:buFont typeface="Arial"/>
              <a:buChar char="•"/>
              <a:defRPr sz="1600">
                <a:solidFill>
                  <a:schemeClr val="accent5"/>
                </a:solidFill>
              </a:defRPr>
            </a:lvl1pPr>
            <a:lvl2pPr marL="800100" indent="-342900">
              <a:buFont typeface="Arial"/>
              <a:buChar char="•"/>
              <a:defRPr sz="1600">
                <a:solidFill>
                  <a:schemeClr val="accent5"/>
                </a:solidFill>
              </a:defRPr>
            </a:lvl2pPr>
            <a:lvl3pPr marL="1257300" indent="-342900">
              <a:buFont typeface="Arial"/>
              <a:buChar char="•"/>
              <a:defRPr sz="1600">
                <a:solidFill>
                  <a:schemeClr val="accent5"/>
                </a:solidFill>
              </a:defRPr>
            </a:lvl3pPr>
            <a:lvl4pPr marL="1714500" indent="-342900">
              <a:buFont typeface="Arial"/>
              <a:buChar char="•"/>
              <a:defRPr sz="1600">
                <a:solidFill>
                  <a:schemeClr val="accent5"/>
                </a:solidFill>
              </a:defRPr>
            </a:lvl4pPr>
            <a:lvl5pPr marL="2171700" indent="-342900">
              <a:buFont typeface="Arial"/>
              <a:buChar char="•"/>
              <a:defRPr sz="1600">
                <a:solidFill>
                  <a:schemeClr val="accent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12"/>
          </p:nvPr>
        </p:nvSpPr>
        <p:spPr>
          <a:xfrm>
            <a:off x="4494731" y="4246629"/>
            <a:ext cx="3583175" cy="2224326"/>
          </a:xfrm>
        </p:spPr>
        <p:txBody>
          <a:bodyPr anchor="t">
            <a:noAutofit/>
          </a:bodyPr>
          <a:lstStyle>
            <a:lvl1pPr marL="342900" indent="-342900">
              <a:buFont typeface="Arial"/>
              <a:buChar char="•"/>
              <a:defRPr sz="1600">
                <a:solidFill>
                  <a:schemeClr val="accent5"/>
                </a:solidFill>
              </a:defRPr>
            </a:lvl1pPr>
            <a:lvl2pPr marL="800100" indent="-342900">
              <a:buFont typeface="Arial"/>
              <a:buChar char="•"/>
              <a:defRPr sz="1600">
                <a:solidFill>
                  <a:schemeClr val="accent5"/>
                </a:solidFill>
              </a:defRPr>
            </a:lvl2pPr>
            <a:lvl3pPr marL="1257300" indent="-342900">
              <a:buFont typeface="Arial"/>
              <a:buChar char="•"/>
              <a:defRPr sz="1600">
                <a:solidFill>
                  <a:schemeClr val="accent5"/>
                </a:solidFill>
              </a:defRPr>
            </a:lvl3pPr>
            <a:lvl4pPr marL="1714500" indent="-342900">
              <a:buFont typeface="Arial"/>
              <a:buChar char="•"/>
              <a:defRPr sz="1600">
                <a:solidFill>
                  <a:schemeClr val="accent5"/>
                </a:solidFill>
              </a:defRPr>
            </a:lvl4pPr>
            <a:lvl5pPr marL="2171700" indent="-342900">
              <a:buFont typeface="Arial"/>
              <a:buChar char="•"/>
              <a:defRPr sz="1600">
                <a:solidFill>
                  <a:schemeClr val="accent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8"/>
          <p:cNvSpPr>
            <a:spLocks noGrp="1"/>
          </p:cNvSpPr>
          <p:nvPr>
            <p:ph type="pic" sz="quarter" idx="13"/>
          </p:nvPr>
        </p:nvSpPr>
        <p:spPr>
          <a:xfrm>
            <a:off x="5607050" y="536575"/>
            <a:ext cx="3003550" cy="2892425"/>
          </a:xfrm>
        </p:spPr>
        <p:txBody>
          <a:bodyPr/>
          <a:lstStyle/>
          <a:p>
            <a:endParaRPr lang="en-US" dirty="0"/>
          </a:p>
        </p:txBody>
      </p:sp>
      <p:sp>
        <p:nvSpPr>
          <p:cNvPr id="9" name="Title 1"/>
          <p:cNvSpPr>
            <a:spLocks noGrp="1"/>
          </p:cNvSpPr>
          <p:nvPr>
            <p:ph type="title"/>
          </p:nvPr>
        </p:nvSpPr>
        <p:spPr>
          <a:xfrm>
            <a:off x="722313" y="1149920"/>
            <a:ext cx="7772400" cy="1499556"/>
          </a:xfrm>
        </p:spPr>
        <p:txBody>
          <a:bodyPr anchor="t">
            <a:noAutofit/>
          </a:bodyPr>
          <a:lstStyle>
            <a:lvl1pPr algn="l">
              <a:lnSpc>
                <a:spcPct val="80000"/>
              </a:lnSpc>
              <a:defRPr sz="5400" b="0" cap="all">
                <a:solidFill>
                  <a:schemeClr val="accent5"/>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60491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4" name="Straight Connector 3"/>
          <p:cNvCxnSpPr/>
          <p:nvPr userDrawn="1"/>
        </p:nvCxnSpPr>
        <p:spPr>
          <a:xfrm>
            <a:off x="722313" y="4057499"/>
            <a:ext cx="788866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Content Placeholder 13"/>
          <p:cNvSpPr>
            <a:spLocks noGrp="1"/>
          </p:cNvSpPr>
          <p:nvPr>
            <p:ph sz="quarter" idx="10"/>
          </p:nvPr>
        </p:nvSpPr>
        <p:spPr>
          <a:xfrm>
            <a:off x="722314" y="2960999"/>
            <a:ext cx="7638520" cy="1016000"/>
          </a:xfrm>
        </p:spPr>
        <p:txBody>
          <a:bodyPr anchor="b">
            <a:noAutofit/>
          </a:bodyPr>
          <a:lstStyle>
            <a:lvl1pPr marL="0" indent="0">
              <a:lnSpc>
                <a:spcPct val="80000"/>
              </a:lnSpc>
              <a:buFontTx/>
              <a:buNone/>
              <a:defRPr sz="2000">
                <a:solidFill>
                  <a:schemeClr val="tx2"/>
                </a:solidFill>
              </a:defRPr>
            </a:lvl1pPr>
            <a:lvl2pPr marL="457200" indent="0">
              <a:lnSpc>
                <a:spcPct val="80000"/>
              </a:lnSpc>
              <a:buFontTx/>
              <a:buNone/>
              <a:defRPr sz="2000">
                <a:solidFill>
                  <a:schemeClr val="tx2"/>
                </a:solidFill>
              </a:defRPr>
            </a:lvl2pPr>
            <a:lvl3pPr marL="914400" indent="0">
              <a:lnSpc>
                <a:spcPct val="80000"/>
              </a:lnSpc>
              <a:buFontTx/>
              <a:buNone/>
              <a:defRPr sz="2000">
                <a:solidFill>
                  <a:schemeClr val="tx2"/>
                </a:solidFill>
              </a:defRPr>
            </a:lvl3pPr>
            <a:lvl4pPr marL="1371600" indent="0">
              <a:lnSpc>
                <a:spcPct val="80000"/>
              </a:lnSpc>
              <a:buFontTx/>
              <a:buNone/>
              <a:defRPr sz="2000">
                <a:solidFill>
                  <a:schemeClr val="tx2"/>
                </a:solidFill>
              </a:defRPr>
            </a:lvl4pPr>
            <a:lvl5pPr marL="1828800" indent="0">
              <a:lnSpc>
                <a:spcPct val="80000"/>
              </a:lnSpc>
              <a:buFontTx/>
              <a:buNone/>
              <a:defRPr sz="20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13"/>
          <p:cNvSpPr>
            <a:spLocks noGrp="1"/>
          </p:cNvSpPr>
          <p:nvPr>
            <p:ph sz="quarter" idx="11"/>
          </p:nvPr>
        </p:nvSpPr>
        <p:spPr>
          <a:xfrm>
            <a:off x="701662" y="4238765"/>
            <a:ext cx="3583175" cy="2224326"/>
          </a:xfrm>
        </p:spPr>
        <p:txBody>
          <a:bodyPr anchor="t">
            <a:noAutofit/>
          </a:bodyPr>
          <a:lstStyle>
            <a:lvl1pPr marL="342900" indent="-342900">
              <a:buFont typeface="Arial"/>
              <a:buChar char="•"/>
              <a:defRPr sz="1600">
                <a:solidFill>
                  <a:schemeClr val="accent5"/>
                </a:solidFill>
              </a:defRPr>
            </a:lvl1pPr>
            <a:lvl2pPr marL="800100" indent="-342900">
              <a:buFont typeface="Arial"/>
              <a:buChar char="•"/>
              <a:defRPr sz="1600">
                <a:solidFill>
                  <a:schemeClr val="accent5"/>
                </a:solidFill>
              </a:defRPr>
            </a:lvl2pPr>
            <a:lvl3pPr marL="1257300" indent="-342900">
              <a:buFont typeface="Arial"/>
              <a:buChar char="•"/>
              <a:defRPr sz="1600">
                <a:solidFill>
                  <a:schemeClr val="accent5"/>
                </a:solidFill>
              </a:defRPr>
            </a:lvl3pPr>
            <a:lvl4pPr marL="1714500" indent="-342900">
              <a:buFont typeface="Arial"/>
              <a:buChar char="•"/>
              <a:defRPr sz="1600">
                <a:solidFill>
                  <a:schemeClr val="accent5"/>
                </a:solidFill>
              </a:defRPr>
            </a:lvl4pPr>
            <a:lvl5pPr marL="2171700" indent="-342900">
              <a:buFont typeface="Arial"/>
              <a:buChar char="•"/>
              <a:defRPr sz="1600">
                <a:solidFill>
                  <a:schemeClr val="accent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13"/>
          <p:cNvSpPr>
            <a:spLocks noGrp="1"/>
          </p:cNvSpPr>
          <p:nvPr>
            <p:ph sz="quarter" idx="12"/>
          </p:nvPr>
        </p:nvSpPr>
        <p:spPr>
          <a:xfrm>
            <a:off x="4494731" y="4246629"/>
            <a:ext cx="3583175" cy="2224326"/>
          </a:xfrm>
        </p:spPr>
        <p:txBody>
          <a:bodyPr anchor="t">
            <a:noAutofit/>
          </a:bodyPr>
          <a:lstStyle>
            <a:lvl1pPr marL="342900" indent="-342900">
              <a:buFont typeface="Arial"/>
              <a:buChar char="•"/>
              <a:defRPr sz="1600">
                <a:solidFill>
                  <a:schemeClr val="accent5"/>
                </a:solidFill>
              </a:defRPr>
            </a:lvl1pPr>
            <a:lvl2pPr marL="800100" indent="-342900">
              <a:buFont typeface="Arial"/>
              <a:buChar char="•"/>
              <a:defRPr sz="1600">
                <a:solidFill>
                  <a:schemeClr val="accent5"/>
                </a:solidFill>
              </a:defRPr>
            </a:lvl2pPr>
            <a:lvl3pPr marL="1257300" indent="-342900">
              <a:buFont typeface="Arial"/>
              <a:buChar char="•"/>
              <a:defRPr sz="1600">
                <a:solidFill>
                  <a:schemeClr val="accent5"/>
                </a:solidFill>
              </a:defRPr>
            </a:lvl3pPr>
            <a:lvl4pPr marL="1714500" indent="-342900">
              <a:buFont typeface="Arial"/>
              <a:buChar char="•"/>
              <a:defRPr sz="1600">
                <a:solidFill>
                  <a:schemeClr val="accent5"/>
                </a:solidFill>
              </a:defRPr>
            </a:lvl4pPr>
            <a:lvl5pPr marL="2171700" indent="-342900">
              <a:buFont typeface="Arial"/>
              <a:buChar char="•"/>
              <a:defRPr sz="1600">
                <a:solidFill>
                  <a:schemeClr val="accent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8"/>
          <p:cNvSpPr>
            <a:spLocks noGrp="1"/>
          </p:cNvSpPr>
          <p:nvPr>
            <p:ph type="pic" sz="quarter" idx="13"/>
          </p:nvPr>
        </p:nvSpPr>
        <p:spPr>
          <a:xfrm>
            <a:off x="5607050" y="536575"/>
            <a:ext cx="3003550" cy="2892425"/>
          </a:xfrm>
        </p:spPr>
        <p:txBody>
          <a:bodyPr/>
          <a:lstStyle/>
          <a:p>
            <a:endParaRPr lang="en-US" dirty="0"/>
          </a:p>
        </p:txBody>
      </p:sp>
      <p:sp>
        <p:nvSpPr>
          <p:cNvPr id="10" name="Title 1"/>
          <p:cNvSpPr>
            <a:spLocks noGrp="1"/>
          </p:cNvSpPr>
          <p:nvPr>
            <p:ph type="title"/>
          </p:nvPr>
        </p:nvSpPr>
        <p:spPr>
          <a:xfrm>
            <a:off x="722313" y="1149920"/>
            <a:ext cx="7772400" cy="1499556"/>
          </a:xfrm>
        </p:spPr>
        <p:txBody>
          <a:bodyPr anchor="t">
            <a:noAutofit/>
          </a:bodyPr>
          <a:lstStyle>
            <a:lvl1pPr algn="l">
              <a:lnSpc>
                <a:spcPct val="80000"/>
              </a:lnSpc>
              <a:defRPr sz="5400" b="0" cap="all">
                <a:solidFill>
                  <a:schemeClr val="accent5"/>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5636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cxnSp>
        <p:nvCxnSpPr>
          <p:cNvPr id="7" name="Straight Connector 6"/>
          <p:cNvCxnSpPr/>
          <p:nvPr userDrawn="1"/>
        </p:nvCxnSpPr>
        <p:spPr>
          <a:xfrm>
            <a:off x="722313" y="4057499"/>
            <a:ext cx="7888663"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13"/>
          <p:cNvSpPr>
            <a:spLocks noGrp="1"/>
          </p:cNvSpPr>
          <p:nvPr>
            <p:ph sz="quarter" idx="10"/>
          </p:nvPr>
        </p:nvSpPr>
        <p:spPr>
          <a:xfrm>
            <a:off x="722314" y="2960999"/>
            <a:ext cx="7638520" cy="1016000"/>
          </a:xfrm>
        </p:spPr>
        <p:txBody>
          <a:bodyPr anchor="b">
            <a:noAutofit/>
          </a:bodyPr>
          <a:lstStyle>
            <a:lvl1pPr marL="0" indent="0">
              <a:lnSpc>
                <a:spcPct val="80000"/>
              </a:lnSpc>
              <a:buFontTx/>
              <a:buNone/>
              <a:defRPr sz="2000">
                <a:solidFill>
                  <a:schemeClr val="accent2"/>
                </a:solidFill>
              </a:defRPr>
            </a:lvl1pPr>
            <a:lvl2pPr marL="457200" indent="0">
              <a:lnSpc>
                <a:spcPct val="80000"/>
              </a:lnSpc>
              <a:buFontTx/>
              <a:buNone/>
              <a:defRPr sz="2000">
                <a:solidFill>
                  <a:schemeClr val="accent2"/>
                </a:solidFill>
              </a:defRPr>
            </a:lvl2pPr>
            <a:lvl3pPr marL="914400" indent="0">
              <a:lnSpc>
                <a:spcPct val="80000"/>
              </a:lnSpc>
              <a:buFontTx/>
              <a:buNone/>
              <a:defRPr sz="2000">
                <a:solidFill>
                  <a:schemeClr val="accent2"/>
                </a:solidFill>
              </a:defRPr>
            </a:lvl3pPr>
            <a:lvl4pPr marL="1371600" indent="0">
              <a:lnSpc>
                <a:spcPct val="80000"/>
              </a:lnSpc>
              <a:buFontTx/>
              <a:buNone/>
              <a:defRPr sz="2000">
                <a:solidFill>
                  <a:schemeClr val="accent2"/>
                </a:solidFill>
              </a:defRPr>
            </a:lvl4pPr>
            <a:lvl5pPr marL="1828800" indent="0">
              <a:lnSpc>
                <a:spcPct val="80000"/>
              </a:lnSpc>
              <a:buFontTx/>
              <a:buNone/>
              <a:defRPr sz="2000">
                <a:solidFill>
                  <a:schemeClr val="accent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13"/>
          <p:cNvSpPr>
            <a:spLocks noGrp="1"/>
          </p:cNvSpPr>
          <p:nvPr>
            <p:ph sz="quarter" idx="11"/>
          </p:nvPr>
        </p:nvSpPr>
        <p:spPr>
          <a:xfrm>
            <a:off x="701662" y="4238765"/>
            <a:ext cx="3583175" cy="2224326"/>
          </a:xfrm>
        </p:spPr>
        <p:txBody>
          <a:bodyPr anchor="t">
            <a:noAutofit/>
          </a:bodyPr>
          <a:lstStyle>
            <a:lvl1pPr marL="342900" indent="-342900">
              <a:buFont typeface="Arial"/>
              <a:buChar char="•"/>
              <a:defRPr sz="1600">
                <a:solidFill>
                  <a:schemeClr val="accent5"/>
                </a:solidFill>
              </a:defRPr>
            </a:lvl1pPr>
            <a:lvl2pPr marL="800100" indent="-342900">
              <a:buFont typeface="Arial"/>
              <a:buChar char="•"/>
              <a:defRPr sz="1600">
                <a:solidFill>
                  <a:schemeClr val="accent5"/>
                </a:solidFill>
              </a:defRPr>
            </a:lvl2pPr>
            <a:lvl3pPr marL="1257300" indent="-342900">
              <a:buFont typeface="Arial"/>
              <a:buChar char="•"/>
              <a:defRPr sz="1600">
                <a:solidFill>
                  <a:schemeClr val="accent5"/>
                </a:solidFill>
              </a:defRPr>
            </a:lvl3pPr>
            <a:lvl4pPr marL="1714500" indent="-342900">
              <a:buFont typeface="Arial"/>
              <a:buChar char="•"/>
              <a:defRPr sz="1600">
                <a:solidFill>
                  <a:schemeClr val="accent5"/>
                </a:solidFill>
              </a:defRPr>
            </a:lvl4pPr>
            <a:lvl5pPr marL="2171700" indent="-342900">
              <a:buFont typeface="Arial"/>
              <a:buChar char="•"/>
              <a:defRPr sz="1600">
                <a:solidFill>
                  <a:schemeClr val="accent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2"/>
          </p:nvPr>
        </p:nvSpPr>
        <p:spPr>
          <a:xfrm>
            <a:off x="4494731" y="4246629"/>
            <a:ext cx="3583175" cy="2224326"/>
          </a:xfrm>
        </p:spPr>
        <p:txBody>
          <a:bodyPr anchor="t">
            <a:noAutofit/>
          </a:bodyPr>
          <a:lstStyle>
            <a:lvl1pPr marL="342900" indent="-342900">
              <a:buFont typeface="Arial"/>
              <a:buChar char="•"/>
              <a:defRPr sz="1600">
                <a:solidFill>
                  <a:schemeClr val="accent5"/>
                </a:solidFill>
              </a:defRPr>
            </a:lvl1pPr>
            <a:lvl2pPr marL="800100" indent="-342900">
              <a:buFont typeface="Arial"/>
              <a:buChar char="•"/>
              <a:defRPr sz="1600">
                <a:solidFill>
                  <a:schemeClr val="accent5"/>
                </a:solidFill>
              </a:defRPr>
            </a:lvl2pPr>
            <a:lvl3pPr marL="1257300" indent="-342900">
              <a:buFont typeface="Arial"/>
              <a:buChar char="•"/>
              <a:defRPr sz="1600">
                <a:solidFill>
                  <a:schemeClr val="accent5"/>
                </a:solidFill>
              </a:defRPr>
            </a:lvl3pPr>
            <a:lvl4pPr marL="1714500" indent="-342900">
              <a:buFont typeface="Arial"/>
              <a:buChar char="•"/>
              <a:defRPr sz="1600">
                <a:solidFill>
                  <a:schemeClr val="accent5"/>
                </a:solidFill>
              </a:defRPr>
            </a:lvl4pPr>
            <a:lvl5pPr marL="2171700" indent="-342900">
              <a:buFont typeface="Arial"/>
              <a:buChar char="•"/>
              <a:defRPr sz="1600">
                <a:solidFill>
                  <a:schemeClr val="accent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8"/>
          <p:cNvSpPr>
            <a:spLocks noGrp="1"/>
          </p:cNvSpPr>
          <p:nvPr>
            <p:ph type="pic" sz="quarter" idx="13"/>
          </p:nvPr>
        </p:nvSpPr>
        <p:spPr>
          <a:xfrm>
            <a:off x="5607050" y="536575"/>
            <a:ext cx="3003550" cy="2892425"/>
          </a:xfrm>
        </p:spPr>
        <p:txBody>
          <a:bodyPr/>
          <a:lstStyle/>
          <a:p>
            <a:endParaRPr lang="en-US" dirty="0"/>
          </a:p>
        </p:txBody>
      </p:sp>
      <p:sp>
        <p:nvSpPr>
          <p:cNvPr id="12" name="Title 1"/>
          <p:cNvSpPr>
            <a:spLocks noGrp="1"/>
          </p:cNvSpPr>
          <p:nvPr>
            <p:ph type="title"/>
          </p:nvPr>
        </p:nvSpPr>
        <p:spPr>
          <a:xfrm>
            <a:off x="722313" y="1149920"/>
            <a:ext cx="7772400" cy="1499556"/>
          </a:xfrm>
        </p:spPr>
        <p:txBody>
          <a:bodyPr anchor="t">
            <a:noAutofit/>
          </a:bodyPr>
          <a:lstStyle>
            <a:lvl1pPr algn="l">
              <a:lnSpc>
                <a:spcPct val="80000"/>
              </a:lnSpc>
              <a:defRPr sz="5400" b="0" cap="all">
                <a:solidFill>
                  <a:schemeClr val="accent5"/>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88339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Rectangle 7"/>
          <p:cNvSpPr/>
          <p:nvPr userDrawn="1"/>
        </p:nvSpPr>
        <p:spPr bwMode="gray">
          <a:xfrm>
            <a:off x="228600" y="685800"/>
            <a:ext cx="3505200" cy="381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US" dirty="0" smtClean="0">
              <a:solidFill>
                <a:schemeClr val="tx1"/>
              </a:solidFill>
            </a:endParaRPr>
          </a:p>
        </p:txBody>
      </p:sp>
      <p:sp>
        <p:nvSpPr>
          <p:cNvPr id="7" name="Content Placeholder 8"/>
          <p:cNvSpPr>
            <a:spLocks noGrp="1"/>
          </p:cNvSpPr>
          <p:nvPr>
            <p:ph sz="quarter" idx="11" hasCustomPrompt="1"/>
          </p:nvPr>
        </p:nvSpPr>
        <p:spPr>
          <a:xfrm>
            <a:off x="588433" y="1674888"/>
            <a:ext cx="3678767" cy="1552332"/>
          </a:xfrm>
          <a:prstGeom prst="rect">
            <a:avLst/>
          </a:prstGeom>
        </p:spPr>
        <p:txBody>
          <a:bodyPr lIns="0">
            <a:noAutofit/>
          </a:bodyPr>
          <a:lstStyle>
            <a:lvl1pPr marL="0" indent="0" algn="l">
              <a:buFontTx/>
              <a:buNone/>
              <a:defRPr sz="1600">
                <a:solidFill>
                  <a:schemeClr val="accent5"/>
                </a:solidFill>
              </a:defRPr>
            </a:lvl1pPr>
            <a:lvl2pPr marL="457200" indent="0" algn="l">
              <a:buFontTx/>
              <a:buNone/>
              <a:defRPr sz="1600">
                <a:solidFill>
                  <a:srgbClr val="333333"/>
                </a:solidFill>
              </a:defRPr>
            </a:lvl2pPr>
            <a:lvl3pPr marL="914400" indent="0" algn="l">
              <a:buFontTx/>
              <a:buNone/>
              <a:defRPr sz="1600">
                <a:solidFill>
                  <a:srgbClr val="333333"/>
                </a:solidFill>
              </a:defRPr>
            </a:lvl3pPr>
            <a:lvl4pPr marL="1371600" indent="0" algn="l">
              <a:buFontTx/>
              <a:buNone/>
              <a:defRPr sz="1600">
                <a:solidFill>
                  <a:srgbClr val="333333"/>
                </a:solidFill>
              </a:defRPr>
            </a:lvl4pPr>
            <a:lvl5pPr marL="1828800" indent="0" algn="l">
              <a:buFontTx/>
              <a:buNone/>
              <a:defRPr sz="1600">
                <a:solidFill>
                  <a:srgbClr val="333333"/>
                </a:solidFill>
              </a:defRPr>
            </a:lvl5pPr>
          </a:lstStyle>
          <a:p>
            <a:pPr lvl="0"/>
            <a:r>
              <a:rPr lang="en-US" dirty="0" smtClean="0"/>
              <a:t>Click to edit text</a:t>
            </a:r>
          </a:p>
        </p:txBody>
      </p:sp>
      <p:sp>
        <p:nvSpPr>
          <p:cNvPr id="2" name="Title 1"/>
          <p:cNvSpPr>
            <a:spLocks noGrp="1"/>
          </p:cNvSpPr>
          <p:nvPr>
            <p:ph type="title"/>
          </p:nvPr>
        </p:nvSpPr>
        <p:spPr>
          <a:xfrm>
            <a:off x="588433" y="434640"/>
            <a:ext cx="3297767" cy="1113288"/>
          </a:xfrm>
        </p:spPr>
        <p:txBody>
          <a:bodyPr>
            <a:noAutofit/>
          </a:bodyPr>
          <a:lstStyle>
            <a:lvl1pPr>
              <a:defRPr sz="3400"/>
            </a:lvl1pPr>
          </a:lstStyle>
          <a:p>
            <a:r>
              <a:rPr lang="en-US" dirty="0" smtClean="0"/>
              <a:t>Click to edit Master title style</a:t>
            </a:r>
            <a:endParaRPr lang="en-US" dirty="0"/>
          </a:p>
        </p:txBody>
      </p:sp>
      <p:sp>
        <p:nvSpPr>
          <p:cNvPr id="9" name="Content Placeholder 8"/>
          <p:cNvSpPr>
            <a:spLocks noGrp="1"/>
          </p:cNvSpPr>
          <p:nvPr>
            <p:ph sz="quarter" idx="12" hasCustomPrompt="1"/>
          </p:nvPr>
        </p:nvSpPr>
        <p:spPr>
          <a:xfrm>
            <a:off x="4800600" y="434640"/>
            <a:ext cx="3962400" cy="5585160"/>
          </a:xfrm>
          <a:prstGeom prst="rect">
            <a:avLst/>
          </a:prstGeom>
        </p:spPr>
        <p:txBody>
          <a:bodyPr lIns="0">
            <a:noAutofit/>
          </a:bodyPr>
          <a:lstStyle>
            <a:lvl1pPr marL="0" indent="0" algn="l">
              <a:buFontTx/>
              <a:buNone/>
              <a:defRPr sz="1400">
                <a:solidFill>
                  <a:schemeClr val="accent5"/>
                </a:solidFill>
              </a:defRPr>
            </a:lvl1pPr>
            <a:lvl2pPr marL="457200" indent="0" algn="l">
              <a:buFontTx/>
              <a:buNone/>
              <a:defRPr sz="1600">
                <a:solidFill>
                  <a:srgbClr val="333333"/>
                </a:solidFill>
              </a:defRPr>
            </a:lvl2pPr>
            <a:lvl3pPr marL="914400" indent="0" algn="l">
              <a:buFontTx/>
              <a:buNone/>
              <a:defRPr sz="1600">
                <a:solidFill>
                  <a:srgbClr val="333333"/>
                </a:solidFill>
              </a:defRPr>
            </a:lvl3pPr>
            <a:lvl4pPr marL="1371600" indent="0" algn="l">
              <a:buFontTx/>
              <a:buNone/>
              <a:defRPr sz="1600">
                <a:solidFill>
                  <a:srgbClr val="333333"/>
                </a:solidFill>
              </a:defRPr>
            </a:lvl4pPr>
            <a:lvl5pPr marL="1828800" indent="0" algn="l">
              <a:buFontTx/>
              <a:buNone/>
              <a:defRPr sz="1600">
                <a:solidFill>
                  <a:srgbClr val="333333"/>
                </a:solidFill>
              </a:defRPr>
            </a:lvl5pPr>
          </a:lstStyle>
          <a:p>
            <a:pPr lvl="0"/>
            <a:r>
              <a:rPr lang="en-US" dirty="0" smtClean="0"/>
              <a:t>Click to edit text</a:t>
            </a:r>
          </a:p>
        </p:txBody>
      </p:sp>
      <p:sp>
        <p:nvSpPr>
          <p:cNvPr id="10" name="Content Placeholder 8"/>
          <p:cNvSpPr>
            <a:spLocks noGrp="1"/>
          </p:cNvSpPr>
          <p:nvPr>
            <p:ph sz="quarter" idx="13" hasCustomPrompt="1"/>
          </p:nvPr>
        </p:nvSpPr>
        <p:spPr>
          <a:xfrm>
            <a:off x="588433" y="3363498"/>
            <a:ext cx="3678767" cy="2656301"/>
          </a:xfrm>
          <a:prstGeom prst="rect">
            <a:avLst/>
          </a:prstGeom>
        </p:spPr>
        <p:txBody>
          <a:bodyPr lIns="0">
            <a:noAutofit/>
          </a:bodyPr>
          <a:lstStyle>
            <a:lvl1pPr marL="0" indent="0" algn="l">
              <a:buFontTx/>
              <a:buNone/>
              <a:defRPr sz="1600">
                <a:solidFill>
                  <a:schemeClr val="accent5"/>
                </a:solidFill>
              </a:defRPr>
            </a:lvl1pPr>
            <a:lvl2pPr marL="457200" indent="0" algn="l">
              <a:buFontTx/>
              <a:buNone/>
              <a:defRPr sz="1600">
                <a:solidFill>
                  <a:srgbClr val="333333"/>
                </a:solidFill>
              </a:defRPr>
            </a:lvl2pPr>
            <a:lvl3pPr marL="914400" indent="0" algn="l">
              <a:buFontTx/>
              <a:buNone/>
              <a:defRPr sz="1600">
                <a:solidFill>
                  <a:srgbClr val="333333"/>
                </a:solidFill>
              </a:defRPr>
            </a:lvl3pPr>
            <a:lvl4pPr marL="1371600" indent="0" algn="l">
              <a:buFontTx/>
              <a:buNone/>
              <a:defRPr sz="1600">
                <a:solidFill>
                  <a:srgbClr val="333333"/>
                </a:solidFill>
              </a:defRPr>
            </a:lvl4pPr>
            <a:lvl5pPr marL="1828800" indent="0" algn="l">
              <a:buFontTx/>
              <a:buNone/>
              <a:defRPr sz="1600">
                <a:solidFill>
                  <a:srgbClr val="333333"/>
                </a:solidFill>
              </a:defRPr>
            </a:lvl5pPr>
          </a:lstStyle>
          <a:p>
            <a:pPr lvl="0"/>
            <a:r>
              <a:rPr lang="en-US" dirty="0" smtClean="0"/>
              <a:t>Click to edit image</a:t>
            </a:r>
          </a:p>
        </p:txBody>
      </p:sp>
    </p:spTree>
    <p:extLst>
      <p:ext uri="{BB962C8B-B14F-4D97-AF65-F5344CB8AC3E}">
        <p14:creationId xmlns:p14="http://schemas.microsoft.com/office/powerpoint/2010/main" val="2343878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Rectangle 7"/>
          <p:cNvSpPr/>
          <p:nvPr userDrawn="1"/>
        </p:nvSpPr>
        <p:spPr bwMode="gray">
          <a:xfrm>
            <a:off x="228600" y="685800"/>
            <a:ext cx="3505200" cy="381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endParaRPr lang="en-US" dirty="0" smtClean="0">
              <a:solidFill>
                <a:schemeClr val="tx1"/>
              </a:solidFill>
            </a:endParaRPr>
          </a:p>
        </p:txBody>
      </p:sp>
      <p:sp>
        <p:nvSpPr>
          <p:cNvPr id="7" name="Content Placeholder 8"/>
          <p:cNvSpPr>
            <a:spLocks noGrp="1"/>
          </p:cNvSpPr>
          <p:nvPr>
            <p:ph sz="quarter" idx="11" hasCustomPrompt="1"/>
          </p:nvPr>
        </p:nvSpPr>
        <p:spPr>
          <a:xfrm>
            <a:off x="588433" y="1246445"/>
            <a:ext cx="7945967" cy="1801556"/>
          </a:xfrm>
          <a:prstGeom prst="rect">
            <a:avLst/>
          </a:prstGeom>
        </p:spPr>
        <p:txBody>
          <a:bodyPr lIns="0">
            <a:noAutofit/>
          </a:bodyPr>
          <a:lstStyle>
            <a:lvl1pPr marL="0" indent="0" algn="l">
              <a:buFontTx/>
              <a:buNone/>
              <a:defRPr sz="1600">
                <a:solidFill>
                  <a:schemeClr val="accent5"/>
                </a:solidFill>
              </a:defRPr>
            </a:lvl1pPr>
            <a:lvl2pPr marL="457200" indent="0" algn="l">
              <a:buFontTx/>
              <a:buNone/>
              <a:defRPr sz="1600">
                <a:solidFill>
                  <a:srgbClr val="333333"/>
                </a:solidFill>
              </a:defRPr>
            </a:lvl2pPr>
            <a:lvl3pPr marL="914400" indent="0" algn="l">
              <a:buFontTx/>
              <a:buNone/>
              <a:defRPr sz="1600">
                <a:solidFill>
                  <a:srgbClr val="333333"/>
                </a:solidFill>
              </a:defRPr>
            </a:lvl3pPr>
            <a:lvl4pPr marL="1371600" indent="0" algn="l">
              <a:buFontTx/>
              <a:buNone/>
              <a:defRPr sz="1600">
                <a:solidFill>
                  <a:srgbClr val="333333"/>
                </a:solidFill>
              </a:defRPr>
            </a:lvl4pPr>
            <a:lvl5pPr marL="1828800" indent="0" algn="l">
              <a:buFontTx/>
              <a:buNone/>
              <a:defRPr sz="1600">
                <a:solidFill>
                  <a:srgbClr val="333333"/>
                </a:solidFill>
              </a:defRPr>
            </a:lvl5pPr>
          </a:lstStyle>
          <a:p>
            <a:pPr lvl="0"/>
            <a:r>
              <a:rPr lang="en-US" dirty="0" smtClean="0"/>
              <a:t>Click to edit text</a:t>
            </a:r>
          </a:p>
        </p:txBody>
      </p:sp>
      <p:sp>
        <p:nvSpPr>
          <p:cNvPr id="2" name="Title 1"/>
          <p:cNvSpPr>
            <a:spLocks noGrp="1"/>
          </p:cNvSpPr>
          <p:nvPr>
            <p:ph type="title"/>
          </p:nvPr>
        </p:nvSpPr>
        <p:spPr>
          <a:xfrm>
            <a:off x="588433" y="434640"/>
            <a:ext cx="5888567" cy="632160"/>
          </a:xfrm>
        </p:spPr>
        <p:txBody>
          <a:bodyPr>
            <a:noAutofit/>
          </a:bodyPr>
          <a:lstStyle>
            <a:lvl1pPr>
              <a:defRPr sz="3400"/>
            </a:lvl1pPr>
          </a:lstStyle>
          <a:p>
            <a:r>
              <a:rPr lang="en-US" dirty="0" smtClean="0"/>
              <a:t>Click to edit Master title style</a:t>
            </a:r>
            <a:endParaRPr lang="en-US" dirty="0"/>
          </a:p>
        </p:txBody>
      </p:sp>
      <p:sp>
        <p:nvSpPr>
          <p:cNvPr id="9" name="Content Placeholder 8"/>
          <p:cNvSpPr>
            <a:spLocks noGrp="1"/>
          </p:cNvSpPr>
          <p:nvPr>
            <p:ph sz="quarter" idx="12" hasCustomPrompt="1"/>
          </p:nvPr>
        </p:nvSpPr>
        <p:spPr>
          <a:xfrm>
            <a:off x="588433" y="3227646"/>
            <a:ext cx="7945967" cy="1801556"/>
          </a:xfrm>
          <a:prstGeom prst="rect">
            <a:avLst/>
          </a:prstGeom>
        </p:spPr>
        <p:txBody>
          <a:bodyPr lIns="0">
            <a:noAutofit/>
          </a:bodyPr>
          <a:lstStyle>
            <a:lvl1pPr marL="0" indent="0" algn="l">
              <a:buFontTx/>
              <a:buNone/>
              <a:defRPr sz="1400">
                <a:solidFill>
                  <a:schemeClr val="accent6"/>
                </a:solidFill>
              </a:defRPr>
            </a:lvl1pPr>
            <a:lvl2pPr marL="457200" indent="0" algn="l">
              <a:buFontTx/>
              <a:buNone/>
              <a:defRPr sz="1600">
                <a:solidFill>
                  <a:srgbClr val="333333"/>
                </a:solidFill>
              </a:defRPr>
            </a:lvl2pPr>
            <a:lvl3pPr marL="914400" indent="0" algn="l">
              <a:buFontTx/>
              <a:buNone/>
              <a:defRPr sz="1600">
                <a:solidFill>
                  <a:srgbClr val="333333"/>
                </a:solidFill>
              </a:defRPr>
            </a:lvl3pPr>
            <a:lvl4pPr marL="1371600" indent="0" algn="l">
              <a:buFontTx/>
              <a:buNone/>
              <a:defRPr sz="1600">
                <a:solidFill>
                  <a:srgbClr val="333333"/>
                </a:solidFill>
              </a:defRPr>
            </a:lvl4pPr>
            <a:lvl5pPr marL="1828800" indent="0" algn="l">
              <a:buFontTx/>
              <a:buNone/>
              <a:defRPr sz="1600">
                <a:solidFill>
                  <a:srgbClr val="333333"/>
                </a:solidFill>
              </a:defRPr>
            </a:lvl5pPr>
          </a:lstStyle>
          <a:p>
            <a:pPr lvl="0"/>
            <a:r>
              <a:rPr lang="en-US" dirty="0" smtClean="0"/>
              <a:t>Click to edit text</a:t>
            </a:r>
          </a:p>
        </p:txBody>
      </p:sp>
    </p:spTree>
    <p:extLst>
      <p:ext uri="{BB962C8B-B14F-4D97-AF65-F5344CB8AC3E}">
        <p14:creationId xmlns:p14="http://schemas.microsoft.com/office/powerpoint/2010/main" val="3567404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lvl1pPr>
          </a:lstStyle>
          <a:p>
            <a:r>
              <a:rPr lang="en-US" dirty="0" smtClean="0"/>
              <a:t>Click to edit Slide Title</a:t>
            </a:r>
            <a:endParaRPr lang="en-US" dirty="0"/>
          </a:p>
        </p:txBody>
      </p:sp>
      <p:sp>
        <p:nvSpPr>
          <p:cNvPr id="6" name="Content Placeholder 8"/>
          <p:cNvSpPr>
            <a:spLocks noGrp="1"/>
          </p:cNvSpPr>
          <p:nvPr>
            <p:ph sz="quarter" idx="11" hasCustomPrompt="1"/>
          </p:nvPr>
        </p:nvSpPr>
        <p:spPr>
          <a:xfrm>
            <a:off x="380999" y="1515533"/>
            <a:ext cx="8382001" cy="4580467"/>
          </a:xfrm>
          <a:prstGeom prst="rect">
            <a:avLst/>
          </a:prstGeom>
        </p:spPr>
        <p:txBody>
          <a:bodyPr lIns="0">
            <a:noAutofit/>
          </a:bodyPr>
          <a:lstStyle>
            <a:lvl1pPr marL="0" indent="0" algn="l">
              <a:buFontTx/>
              <a:buNone/>
              <a:defRPr sz="2400">
                <a:solidFill>
                  <a:schemeClr val="accent5"/>
                </a:solidFill>
              </a:defRPr>
            </a:lvl1pPr>
            <a:lvl2pPr marL="457200" indent="0" algn="l">
              <a:buFontTx/>
              <a:buNone/>
              <a:defRPr sz="2000">
                <a:solidFill>
                  <a:schemeClr val="accent5"/>
                </a:solidFill>
              </a:defRPr>
            </a:lvl2pPr>
            <a:lvl3pPr marL="914400" indent="0" algn="l">
              <a:buFontTx/>
              <a:buNone/>
              <a:defRPr sz="1400">
                <a:solidFill>
                  <a:schemeClr val="accent5"/>
                </a:solidFill>
              </a:defRPr>
            </a:lvl3pPr>
            <a:lvl4pPr marL="1371600" indent="0" algn="l">
              <a:buFontTx/>
              <a:buNone/>
              <a:defRPr sz="1600">
                <a:solidFill>
                  <a:srgbClr val="333333"/>
                </a:solidFill>
              </a:defRPr>
            </a:lvl4pPr>
            <a:lvl5pPr marL="1828800" indent="0" algn="l">
              <a:buFontTx/>
              <a:buNone/>
              <a:defRPr sz="1600">
                <a:solidFill>
                  <a:srgbClr val="333333"/>
                </a:solidFill>
              </a:defRPr>
            </a:lvl5pPr>
          </a:lstStyle>
          <a:p>
            <a:pPr lvl="0"/>
            <a:r>
              <a:rPr lang="en-US" dirty="0" smtClean="0"/>
              <a:t>Click to edit text</a:t>
            </a:r>
          </a:p>
          <a:p>
            <a:pPr lvl="1"/>
            <a:r>
              <a:rPr lang="en-US" dirty="0" smtClean="0"/>
              <a:t>Second level</a:t>
            </a:r>
          </a:p>
          <a:p>
            <a:pPr lvl="2"/>
            <a:r>
              <a:rPr lang="en-US" dirty="0" smtClean="0"/>
              <a:t>Third level</a:t>
            </a:r>
          </a:p>
        </p:txBody>
      </p:sp>
      <p:sp>
        <p:nvSpPr>
          <p:cNvPr id="4" name="Content Placeholder 8"/>
          <p:cNvSpPr>
            <a:spLocks noGrp="1"/>
          </p:cNvSpPr>
          <p:nvPr>
            <p:ph sz="quarter" idx="10" hasCustomPrompt="1"/>
          </p:nvPr>
        </p:nvSpPr>
        <p:spPr>
          <a:xfrm>
            <a:off x="380999" y="6121400"/>
            <a:ext cx="6743700" cy="143933"/>
          </a:xfrm>
          <a:prstGeom prst="rect">
            <a:avLst/>
          </a:prstGeom>
        </p:spPr>
        <p:txBody>
          <a:bodyPr>
            <a:noAutofit/>
          </a:bodyPr>
          <a:lstStyle>
            <a:lvl1pPr marL="0" indent="0" algn="l">
              <a:buFontTx/>
              <a:buNone/>
              <a:defRPr sz="800">
                <a:solidFill>
                  <a:schemeClr val="accent5"/>
                </a:solidFill>
              </a:defRPr>
            </a:lvl1pPr>
            <a:lvl2pPr marL="457200" indent="0" algn="l">
              <a:buFontTx/>
              <a:buNone/>
              <a:defRPr sz="1600">
                <a:solidFill>
                  <a:srgbClr val="333333"/>
                </a:solidFill>
              </a:defRPr>
            </a:lvl2pPr>
            <a:lvl3pPr marL="914400" indent="0" algn="l">
              <a:buFontTx/>
              <a:buNone/>
              <a:defRPr sz="1600">
                <a:solidFill>
                  <a:srgbClr val="333333"/>
                </a:solidFill>
              </a:defRPr>
            </a:lvl3pPr>
            <a:lvl4pPr marL="1371600" indent="0" algn="l">
              <a:buFontTx/>
              <a:buNone/>
              <a:defRPr sz="1600">
                <a:solidFill>
                  <a:srgbClr val="333333"/>
                </a:solidFill>
              </a:defRPr>
            </a:lvl4pPr>
            <a:lvl5pPr marL="1828800" indent="0" algn="l">
              <a:buFontTx/>
              <a:buNone/>
              <a:defRPr sz="1600">
                <a:solidFill>
                  <a:srgbClr val="333333"/>
                </a:solidFill>
              </a:defRPr>
            </a:lvl5pPr>
          </a:lstStyle>
          <a:p>
            <a:pPr lvl="0"/>
            <a:r>
              <a:rPr lang="en-US" dirty="0" smtClean="0"/>
              <a:t>Source: </a:t>
            </a:r>
            <a:endParaRPr lang="en-US" dirty="0"/>
          </a:p>
        </p:txBody>
      </p:sp>
    </p:spTree>
    <p:extLst>
      <p:ext uri="{BB962C8B-B14F-4D97-AF65-F5344CB8AC3E}">
        <p14:creationId xmlns:p14="http://schemas.microsoft.com/office/powerpoint/2010/main" val="1311456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emf"/><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6.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5.xml"/><Relationship Id="rId37" Type="http://schemas.openxmlformats.org/officeDocument/2006/relationships/tags" Target="../tags/tag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36" Type="http://schemas.openxmlformats.org/officeDocument/2006/relationships/tags" Target="../tags/tag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3.xml"/><Relationship Id="rId35" Type="http://schemas.openxmlformats.org/officeDocument/2006/relationships/tags" Target="../tags/tag8.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tags" Target="../tags/tag57.xml"/><Relationship Id="rId18" Type="http://schemas.openxmlformats.org/officeDocument/2006/relationships/tags" Target="../tags/tag62.xml"/><Relationship Id="rId26" Type="http://schemas.openxmlformats.org/officeDocument/2006/relationships/tags" Target="../tags/tag70.xml"/><Relationship Id="rId3" Type="http://schemas.openxmlformats.org/officeDocument/2006/relationships/tags" Target="../tags/tag47.xml"/><Relationship Id="rId21" Type="http://schemas.openxmlformats.org/officeDocument/2006/relationships/tags" Target="../tags/tag65.xml"/><Relationship Id="rId34" Type="http://schemas.openxmlformats.org/officeDocument/2006/relationships/tags" Target="../tags/tag78.xml"/><Relationship Id="rId7" Type="http://schemas.openxmlformats.org/officeDocument/2006/relationships/tags" Target="../tags/tag51.xml"/><Relationship Id="rId12" Type="http://schemas.openxmlformats.org/officeDocument/2006/relationships/tags" Target="../tags/tag56.xml"/><Relationship Id="rId17" Type="http://schemas.openxmlformats.org/officeDocument/2006/relationships/tags" Target="../tags/tag61.xml"/><Relationship Id="rId25" Type="http://schemas.openxmlformats.org/officeDocument/2006/relationships/tags" Target="../tags/tag69.xml"/><Relationship Id="rId33" Type="http://schemas.openxmlformats.org/officeDocument/2006/relationships/tags" Target="../tags/tag77.xml"/><Relationship Id="rId2" Type="http://schemas.openxmlformats.org/officeDocument/2006/relationships/tags" Target="../tags/tag46.xml"/><Relationship Id="rId16" Type="http://schemas.openxmlformats.org/officeDocument/2006/relationships/tags" Target="../tags/tag60.xml"/><Relationship Id="rId20" Type="http://schemas.openxmlformats.org/officeDocument/2006/relationships/tags" Target="../tags/tag64.xml"/><Relationship Id="rId29" Type="http://schemas.openxmlformats.org/officeDocument/2006/relationships/tags" Target="../tags/tag73.xml"/><Relationship Id="rId1" Type="http://schemas.openxmlformats.org/officeDocument/2006/relationships/theme" Target="../theme/theme2.xml"/><Relationship Id="rId6" Type="http://schemas.openxmlformats.org/officeDocument/2006/relationships/tags" Target="../tags/tag50.xml"/><Relationship Id="rId11" Type="http://schemas.openxmlformats.org/officeDocument/2006/relationships/tags" Target="../tags/tag55.xml"/><Relationship Id="rId24" Type="http://schemas.openxmlformats.org/officeDocument/2006/relationships/tags" Target="../tags/tag68.xml"/><Relationship Id="rId32" Type="http://schemas.openxmlformats.org/officeDocument/2006/relationships/tags" Target="../tags/tag76.xml"/><Relationship Id="rId37" Type="http://schemas.openxmlformats.org/officeDocument/2006/relationships/image" Target="../media/image2.emf"/><Relationship Id="rId5" Type="http://schemas.openxmlformats.org/officeDocument/2006/relationships/tags" Target="../tags/tag49.xml"/><Relationship Id="rId15" Type="http://schemas.openxmlformats.org/officeDocument/2006/relationships/tags" Target="../tags/tag59.xml"/><Relationship Id="rId23" Type="http://schemas.openxmlformats.org/officeDocument/2006/relationships/tags" Target="../tags/tag67.xml"/><Relationship Id="rId28" Type="http://schemas.openxmlformats.org/officeDocument/2006/relationships/tags" Target="../tags/tag72.xml"/><Relationship Id="rId36" Type="http://schemas.openxmlformats.org/officeDocument/2006/relationships/tags" Target="../tags/tag80.xml"/><Relationship Id="rId10" Type="http://schemas.openxmlformats.org/officeDocument/2006/relationships/tags" Target="../tags/tag54.xml"/><Relationship Id="rId19" Type="http://schemas.openxmlformats.org/officeDocument/2006/relationships/tags" Target="../tags/tag63.xml"/><Relationship Id="rId31" Type="http://schemas.openxmlformats.org/officeDocument/2006/relationships/tags" Target="../tags/tag75.xml"/><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tags" Target="../tags/tag58.xml"/><Relationship Id="rId22" Type="http://schemas.openxmlformats.org/officeDocument/2006/relationships/tags" Target="../tags/tag66.xml"/><Relationship Id="rId27" Type="http://schemas.openxmlformats.org/officeDocument/2006/relationships/tags" Target="../tags/tag71.xml"/><Relationship Id="rId30" Type="http://schemas.openxmlformats.org/officeDocument/2006/relationships/tags" Target="../tags/tag74.xml"/><Relationship Id="rId35" Type="http://schemas.openxmlformats.org/officeDocument/2006/relationships/tags" Target="../tags/tag79.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heme" Target="../theme/theme3.xml"/><Relationship Id="rId6" Type="http://schemas.openxmlformats.org/officeDocument/2006/relationships/image" Target="../media/image2.emf"/><Relationship Id="rId5" Type="http://schemas.openxmlformats.org/officeDocument/2006/relationships/tags" Target="../tags/tag84.xml"/><Relationship Id="rId4" Type="http://schemas.openxmlformats.org/officeDocument/2006/relationships/tags" Target="../tags/tag83.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tags" Target="../tags/tag96.xml"/><Relationship Id="rId18" Type="http://schemas.openxmlformats.org/officeDocument/2006/relationships/tags" Target="../tags/tag101.xml"/><Relationship Id="rId26" Type="http://schemas.openxmlformats.org/officeDocument/2006/relationships/tags" Target="../tags/tag109.xml"/><Relationship Id="rId3" Type="http://schemas.openxmlformats.org/officeDocument/2006/relationships/tags" Target="../tags/tag86.xml"/><Relationship Id="rId21" Type="http://schemas.openxmlformats.org/officeDocument/2006/relationships/tags" Target="../tags/tag104.xml"/><Relationship Id="rId7" Type="http://schemas.openxmlformats.org/officeDocument/2006/relationships/tags" Target="../tags/tag90.xml"/><Relationship Id="rId12" Type="http://schemas.openxmlformats.org/officeDocument/2006/relationships/tags" Target="../tags/tag95.xml"/><Relationship Id="rId17" Type="http://schemas.openxmlformats.org/officeDocument/2006/relationships/tags" Target="../tags/tag100.xml"/><Relationship Id="rId25" Type="http://schemas.openxmlformats.org/officeDocument/2006/relationships/tags" Target="../tags/tag108.xml"/><Relationship Id="rId2" Type="http://schemas.openxmlformats.org/officeDocument/2006/relationships/tags" Target="../tags/tag85.xml"/><Relationship Id="rId16" Type="http://schemas.openxmlformats.org/officeDocument/2006/relationships/tags" Target="../tags/tag99.xml"/><Relationship Id="rId20" Type="http://schemas.openxmlformats.org/officeDocument/2006/relationships/tags" Target="../tags/tag103.xml"/><Relationship Id="rId29" Type="http://schemas.openxmlformats.org/officeDocument/2006/relationships/tags" Target="../tags/tag112.xml"/><Relationship Id="rId1" Type="http://schemas.openxmlformats.org/officeDocument/2006/relationships/theme" Target="../theme/theme4.xml"/><Relationship Id="rId6" Type="http://schemas.openxmlformats.org/officeDocument/2006/relationships/tags" Target="../tags/tag89.xml"/><Relationship Id="rId11" Type="http://schemas.openxmlformats.org/officeDocument/2006/relationships/tags" Target="../tags/tag94.xml"/><Relationship Id="rId24" Type="http://schemas.openxmlformats.org/officeDocument/2006/relationships/tags" Target="../tags/tag107.xml"/><Relationship Id="rId5" Type="http://schemas.openxmlformats.org/officeDocument/2006/relationships/tags" Target="../tags/tag88.xml"/><Relationship Id="rId15" Type="http://schemas.openxmlformats.org/officeDocument/2006/relationships/tags" Target="../tags/tag98.xml"/><Relationship Id="rId23" Type="http://schemas.openxmlformats.org/officeDocument/2006/relationships/tags" Target="../tags/tag106.xml"/><Relationship Id="rId28" Type="http://schemas.openxmlformats.org/officeDocument/2006/relationships/tags" Target="../tags/tag111.xml"/><Relationship Id="rId10" Type="http://schemas.openxmlformats.org/officeDocument/2006/relationships/tags" Target="../tags/tag93.xml"/><Relationship Id="rId19" Type="http://schemas.openxmlformats.org/officeDocument/2006/relationships/tags" Target="../tags/tag102.xml"/><Relationship Id="rId31" Type="http://schemas.openxmlformats.org/officeDocument/2006/relationships/image" Target="../media/image2.emf"/><Relationship Id="rId4" Type="http://schemas.openxmlformats.org/officeDocument/2006/relationships/tags" Target="../tags/tag87.xml"/><Relationship Id="rId9" Type="http://schemas.openxmlformats.org/officeDocument/2006/relationships/tags" Target="../tags/tag92.xml"/><Relationship Id="rId14" Type="http://schemas.openxmlformats.org/officeDocument/2006/relationships/tags" Target="../tags/tag97.xml"/><Relationship Id="rId22" Type="http://schemas.openxmlformats.org/officeDocument/2006/relationships/tags" Target="../tags/tag105.xml"/><Relationship Id="rId27" Type="http://schemas.openxmlformats.org/officeDocument/2006/relationships/tags" Target="../tags/tag110.xml"/><Relationship Id="rId30" Type="http://schemas.openxmlformats.org/officeDocument/2006/relationships/tags" Target="../tags/tag1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38"/>
          <a:srcRect l="-1" r="81214"/>
          <a:stretch/>
        </p:blipFill>
        <p:spPr>
          <a:xfrm>
            <a:off x="177800" y="6375400"/>
            <a:ext cx="1651000" cy="317500"/>
          </a:xfrm>
          <a:prstGeom prst="rect">
            <a:avLst/>
          </a:prstGeom>
        </p:spPr>
      </p:pic>
      <p:sp>
        <p:nvSpPr>
          <p:cNvPr id="4" name="Rectangle 3"/>
          <p:cNvSpPr/>
          <p:nvPr userDrawn="1"/>
        </p:nvSpPr>
        <p:spPr bwMode="gray">
          <a:xfrm>
            <a:off x="3581400" y="6519658"/>
            <a:ext cx="1905000" cy="29106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smtClean="0">
              <a:solidFill>
                <a:schemeClr val="tx1"/>
              </a:solidFill>
            </a:endParaRPr>
          </a:p>
        </p:txBody>
      </p:sp>
      <p:sp>
        <p:nvSpPr>
          <p:cNvPr id="3" name="Textplatzhalter 2"/>
          <p:cNvSpPr>
            <a:spLocks noGrp="1"/>
          </p:cNvSpPr>
          <p:nvPr>
            <p:ph type="body" idx="1"/>
            <p:custDataLst>
              <p:tags r:id="rId29"/>
            </p:custDataLst>
          </p:nvPr>
        </p:nvSpPr>
        <p:spPr bwMode="gray">
          <a:xfrm>
            <a:off x="381000" y="1524000"/>
            <a:ext cx="8382000" cy="4572000"/>
          </a:xfrm>
          <a:prstGeom prst="rect">
            <a:avLst/>
          </a:prstGeom>
        </p:spPr>
        <p:txBody>
          <a:bodyPr vert="horz" lIns="0" tIns="0" rIns="0" bIns="0" rtlCol="0">
            <a:noAutofit/>
          </a:bodyPr>
          <a:lstStyle/>
          <a:p>
            <a:pPr lvl="0"/>
            <a:r>
              <a:rPr lang="en-US" noProof="0" dirty="0" smtClean="0"/>
              <a:t>Click to edit Master text styles</a:t>
            </a:r>
          </a:p>
          <a:p>
            <a:pPr lvl="1"/>
            <a:r>
              <a:rPr lang="en-US" noProof="0" dirty="0" smtClean="0"/>
              <a:t>	Second level</a:t>
            </a:r>
          </a:p>
          <a:p>
            <a:pPr lvl="2"/>
            <a:r>
              <a:rPr lang="en-US" noProof="0" dirty="0" smtClean="0"/>
              <a:t>	Third level</a:t>
            </a:r>
          </a:p>
        </p:txBody>
      </p:sp>
      <p:sp>
        <p:nvSpPr>
          <p:cNvPr id="2" name="Titelplatzhalter 1"/>
          <p:cNvSpPr>
            <a:spLocks noGrp="1"/>
          </p:cNvSpPr>
          <p:nvPr>
            <p:ph type="title"/>
          </p:nvPr>
        </p:nvSpPr>
        <p:spPr>
          <a:xfrm>
            <a:off x="381000" y="299292"/>
            <a:ext cx="8382000" cy="386508"/>
          </a:xfrm>
          <a:prstGeom prst="rect">
            <a:avLst/>
          </a:prstGeom>
        </p:spPr>
        <p:txBody>
          <a:bodyPr vert="horz" lIns="0" tIns="36000" rIns="0" bIns="0" rtlCol="0" anchor="t" anchorCtr="0">
            <a:noAutofit/>
          </a:bodyPr>
          <a:lstStyle/>
          <a:p>
            <a:r>
              <a:rPr lang="en-US" dirty="0" smtClean="0"/>
              <a:t>Click to edit Slide Title</a:t>
            </a:r>
            <a:endParaRPr lang="en-US" dirty="0"/>
          </a:p>
        </p:txBody>
      </p:sp>
      <p:sp>
        <p:nvSpPr>
          <p:cNvPr id="7" name="VctSubjectTitle_ID_7" hidden="1"/>
          <p:cNvSpPr txBox="1"/>
          <p:nvPr userDrawn="1">
            <p:custDataLst>
              <p:tags r:id="rId30"/>
            </p:custDataLst>
          </p:nvPr>
        </p:nvSpPr>
        <p:spPr bwMode="gray">
          <a:xfrm>
            <a:off x="381000" y="685800"/>
            <a:ext cx="7021560" cy="609600"/>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0" tIns="39600" rIns="0" bIns="0" rtlCol="0" anchor="t" anchorCtr="0">
            <a:noAutofit/>
          </a:bodyPr>
          <a:lstStyle/>
          <a:p>
            <a:r>
              <a:rPr lang="sa-IN" dirty="0" smtClean="0">
                <a:solidFill>
                  <a:schemeClr val="accent5"/>
                </a:solidFill>
                <a:latin typeface="+mn-lt"/>
              </a:rPr>
              <a:t>Click to add Message</a:t>
            </a:r>
            <a:r>
              <a:rPr lang="sa-IN" baseline="0" dirty="0" smtClean="0">
                <a:solidFill>
                  <a:schemeClr val="accent5"/>
                </a:solidFill>
                <a:latin typeface="+mn-lt"/>
              </a:rPr>
              <a:t> of Slide </a:t>
            </a:r>
            <a:endParaRPr lang="sa-IN" dirty="0">
              <a:solidFill>
                <a:schemeClr val="accent5"/>
              </a:solidFill>
              <a:latin typeface="+mn-lt"/>
            </a:endParaRPr>
          </a:p>
        </p:txBody>
      </p:sp>
      <p:sp>
        <p:nvSpPr>
          <p:cNvPr id="17" name="VctStamp_ID_17" hidden="1"/>
          <p:cNvSpPr/>
          <p:nvPr userDrawn="1">
            <p:custDataLst>
              <p:tags r:id="rId31"/>
            </p:custDataLst>
          </p:nvPr>
        </p:nvSpPr>
        <p:spPr bwMode="gray">
          <a:xfrm>
            <a:off x="8243819" y="983238"/>
            <a:ext cx="519181" cy="235962"/>
          </a:xfrm>
          <a:prstGeom prst="leftRightArrow">
            <a:avLst>
              <a:gd name="adj1" fmla="val 100000"/>
              <a:gd name="adj2" fmla="val 0"/>
            </a:avLst>
          </a:prstGeom>
          <a:noFill/>
          <a:ln w="2540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25400" rIns="0" bIns="25400" rtlCol="0" anchor="t">
            <a:spAutoFit/>
          </a:bodyPr>
          <a:lstStyle/>
          <a:p>
            <a:pPr algn="r"/>
            <a:r>
              <a:rPr lang="sa-IN" sz="1200" b="0" i="0" smtClean="0">
                <a:solidFill>
                  <a:schemeClr val="accent5"/>
                </a:solidFill>
                <a:latin typeface="+mn-lt"/>
              </a:rPr>
              <a:t>STAMP</a:t>
            </a:r>
            <a:endParaRPr lang="sa-IN" sz="1200" b="0" i="0">
              <a:solidFill>
                <a:schemeClr val="accent5"/>
              </a:solidFill>
              <a:latin typeface="+mn-lt"/>
            </a:endParaRPr>
          </a:p>
        </p:txBody>
      </p:sp>
      <p:cxnSp>
        <p:nvCxnSpPr>
          <p:cNvPr id="18" name="VctTopStpCtr_ID_18" hidden="1"/>
          <p:cNvCxnSpPr>
            <a:stCxn id="17" idx="2"/>
            <a:endCxn id="17" idx="0"/>
          </p:cNvCxnSpPr>
          <p:nvPr userDrawn="1">
            <p:custDataLst>
              <p:tags r:id="rId32"/>
            </p:custDataLst>
          </p:nvPr>
        </p:nvCxnSpPr>
        <p:spPr bwMode="auto">
          <a:xfrm>
            <a:off x="8243819" y="983238"/>
            <a:ext cx="519181" cy="0"/>
          </a:xfrm>
          <a:prstGeom prst="straightConnector1">
            <a:avLst/>
          </a:prstGeom>
          <a:ln w="9525" cap="flat" cmpd="sng" algn="ctr">
            <a:solidFill>
              <a:schemeClr val="accent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VctBtmStpCtr_ID_19" hidden="1"/>
          <p:cNvCxnSpPr>
            <a:stCxn id="17" idx="4"/>
            <a:endCxn id="17" idx="6"/>
          </p:cNvCxnSpPr>
          <p:nvPr userDrawn="1">
            <p:custDataLst>
              <p:tags r:id="rId33"/>
            </p:custDataLst>
          </p:nvPr>
        </p:nvCxnSpPr>
        <p:spPr bwMode="auto">
          <a:xfrm>
            <a:off x="8243819" y="1219200"/>
            <a:ext cx="519181" cy="0"/>
          </a:xfrm>
          <a:prstGeom prst="straightConnector1">
            <a:avLst/>
          </a:prstGeom>
          <a:ln w="9525" cap="flat" cmpd="sng" algn="ctr">
            <a:solidFill>
              <a:schemeClr val="accent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VCT_Marker_ID_20" hidden="1"/>
          <p:cNvSpPr/>
          <p:nvPr userDrawn="1">
            <p:custDataLst>
              <p:tags r:id="rId34"/>
            </p:custDataLst>
          </p:nvPr>
        </p:nvSpPr>
        <p:spPr>
          <a:xfrm>
            <a:off x="1270000" y="127000"/>
            <a:ext cx="127000" cy="1270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a-IN" sz="400" smtClean="0">
                <a:solidFill>
                  <a:srgbClr val="FFFFFF"/>
                </a:solidFill>
                <a:latin typeface="Segoe UI" panose="020B0502040204020203" pitchFamily="34" charset="0"/>
              </a:rPr>
              <a:t>&lt;?xml version="1.0" encoding="utf-16"?&gt;</a:t>
            </a:r>
          </a:p>
          <a:p>
            <a:pPr algn="ctr"/>
            <a:r>
              <a:rPr lang="sa-IN" sz="400" smtClean="0">
                <a:solidFill>
                  <a:srgbClr val="FFFFFF"/>
                </a:solidFill>
                <a:latin typeface="Segoe UI" panose="020B0502040204020203" pitchFamily="34" charset="0"/>
              </a:rPr>
              <a:t>&lt;CorporateColors xmlns:xsi="http://www.w3.org/2001/XMLSchema-instance" xmlns:xsd="http://www.w3.org/2001/XMLSchema"&gt;</a:t>
            </a:r>
          </a:p>
          <a:p>
            <a:pPr algn="ctr"/>
            <a:r>
              <a:rPr lang="sa-IN" sz="400" smtClean="0">
                <a:solidFill>
                  <a:srgbClr val="FFFFFF"/>
                </a:solidFill>
                <a:latin typeface="Segoe UI" panose="020B0502040204020203" pitchFamily="34" charset="0"/>
              </a:rPr>
              <a:t>  &lt;VctColors&gt;</a:t>
            </a:r>
          </a:p>
          <a:p>
            <a:pPr algn="ctr"/>
            <a:r>
              <a:rPr lang="sa-IN" sz="400" smtClean="0">
                <a:solidFill>
                  <a:srgbClr val="FFFFFF"/>
                </a:solidFill>
                <a:latin typeface="Segoe UI" panose="020B0502040204020203" pitchFamily="34" charset="0"/>
              </a:rPr>
              <a:t>    &lt;VctCustomColorSeries show="true"&gt;</a:t>
            </a:r>
          </a:p>
          <a:p>
            <a:pPr algn="ctr"/>
            <a:r>
              <a:rPr lang="sa-IN" sz="400" smtClean="0">
                <a:solidFill>
                  <a:srgbClr val="FFFFFF"/>
                </a:solidFill>
                <a:latin typeface="Segoe UI" panose="020B0502040204020203" pitchFamily="34" charset="0"/>
              </a:rPr>
              <a:t>      &lt;Name&gt;Background 1&lt;/Name&gt;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&lt;Name&gt;Background 1&lt;/Name&gt;</a:t>
            </a:r>
          </a:p>
          <a:p>
            <a:pPr algn="ctr"/>
            <a:r>
              <a:rPr lang="sa-IN" sz="400" smtClean="0">
                <a:solidFill>
                  <a:srgbClr val="FFFFFF"/>
                </a:solidFill>
                <a:latin typeface="Segoe UI" panose="020B0502040204020203" pitchFamily="34" charset="0"/>
              </a:rPr>
              <a:t>          &lt;RGB Red="255" Green="255" Blue="255" /&gt;</a:t>
            </a:r>
          </a:p>
          <a:p>
            <a:pPr algn="ctr"/>
            <a:r>
              <a:rPr lang="sa-IN" sz="400" smtClean="0">
                <a:solidFill>
                  <a:srgbClr val="FFFFFF"/>
                </a:solidFill>
                <a:latin typeface="Segoe UI" panose="020B0502040204020203" pitchFamily="34" charset="0"/>
              </a:rPr>
              <a:t>          &lt;ThemeColorIndex&gt;msoThemeColorLight1&lt;/ThemeColorIndex&gt;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&lt;Name&gt;Background 1, 5% darker&lt;/Name&gt;</a:t>
            </a:r>
          </a:p>
          <a:p>
            <a:pPr algn="ctr"/>
            <a:r>
              <a:rPr lang="sa-IN" sz="400" smtClean="0">
                <a:solidFill>
                  <a:srgbClr val="FFFFFF"/>
                </a:solidFill>
                <a:latin typeface="Segoe UI" panose="020B0502040204020203" pitchFamily="34" charset="0"/>
              </a:rPr>
              <a:t>          &lt;RGB Red="242" Green="242" Blue="242"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&lt;Name&gt;Background 1, 15% darker&lt;/Name&gt;</a:t>
            </a:r>
          </a:p>
          <a:p>
            <a:pPr algn="ctr"/>
            <a:r>
              <a:rPr lang="sa-IN" sz="400" smtClean="0">
                <a:solidFill>
                  <a:srgbClr val="FFFFFF"/>
                </a:solidFill>
                <a:latin typeface="Segoe UI" panose="020B0502040204020203" pitchFamily="34" charset="0"/>
              </a:rPr>
              <a:t>          &lt;RGB Red="217" Green="217" Blue="217"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&lt;Name&gt;Background 1, 25% darker&lt;/Name&gt;</a:t>
            </a:r>
          </a:p>
          <a:p>
            <a:pPr algn="ctr"/>
            <a:r>
              <a:rPr lang="sa-IN" sz="400" smtClean="0">
                <a:solidFill>
                  <a:srgbClr val="FFFFFF"/>
                </a:solidFill>
                <a:latin typeface="Segoe UI" panose="020B0502040204020203" pitchFamily="34" charset="0"/>
              </a:rPr>
              <a:t>          &lt;RGB Red="191" Green="191" Blue="191"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&lt;Name&gt;Background 1, 35% darker&lt;/Name&gt;</a:t>
            </a:r>
          </a:p>
          <a:p>
            <a:pPr algn="ctr"/>
            <a:r>
              <a:rPr lang="sa-IN" sz="400" smtClean="0">
                <a:solidFill>
                  <a:srgbClr val="FFFFFF"/>
                </a:solidFill>
                <a:latin typeface="Segoe UI" panose="020B0502040204020203" pitchFamily="34" charset="0"/>
              </a:rPr>
              <a:t>          &lt;RGB Red="166" Green="166" Blue="166"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&lt;Name&gt;Background 1, 50% darker&lt;/Name&gt;</a:t>
            </a:r>
          </a:p>
          <a:p>
            <a:pPr algn="ctr"/>
            <a:r>
              <a:rPr lang="sa-IN" sz="400" smtClean="0">
                <a:solidFill>
                  <a:srgbClr val="FFFFFF"/>
                </a:solidFill>
                <a:latin typeface="Segoe UI" panose="020B0502040204020203" pitchFamily="34" charset="0"/>
              </a:rPr>
              <a:t>          &lt;RGB Red="127" Green="127" Blue="127"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&lt;/VctCustomColorSeries&gt;</a:t>
            </a:r>
          </a:p>
          <a:p>
            <a:pPr algn="ctr"/>
            <a:r>
              <a:rPr lang="sa-IN" sz="400" smtClean="0">
                <a:solidFill>
                  <a:srgbClr val="FFFFFF"/>
                </a:solidFill>
                <a:latin typeface="Segoe UI" panose="020B0502040204020203" pitchFamily="34" charset="0"/>
              </a:rPr>
              <a:t>    &lt;VctCustomColorSeries show="true"&gt;</a:t>
            </a:r>
          </a:p>
          <a:p>
            <a:pPr algn="ctr"/>
            <a:r>
              <a:rPr lang="sa-IN" sz="400" smtClean="0">
                <a:solidFill>
                  <a:srgbClr val="FFFFFF"/>
                </a:solidFill>
                <a:latin typeface="Segoe UI" panose="020B0502040204020203" pitchFamily="34" charset="0"/>
              </a:rPr>
              <a:t>      &lt;Name&gt;Text 1&lt;/Name&gt;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&lt;Name&gt;Text 1&lt;/Name&gt;</a:t>
            </a:r>
          </a:p>
          <a:p>
            <a:pPr algn="ctr"/>
            <a:r>
              <a:rPr lang="sa-IN" sz="400" smtClean="0">
                <a:solidFill>
                  <a:srgbClr val="FFFFFF"/>
                </a:solidFill>
                <a:latin typeface="Segoe UI" panose="020B0502040204020203" pitchFamily="34" charset="0"/>
              </a:rPr>
              <a:t>          &lt;RGB Red="0" Green="0" Blue="0" /&gt;</a:t>
            </a:r>
          </a:p>
          <a:p>
            <a:pPr algn="ctr"/>
            <a:r>
              <a:rPr lang="sa-IN" sz="400" smtClean="0">
                <a:solidFill>
                  <a:srgbClr val="FFFFFF"/>
                </a:solidFill>
                <a:latin typeface="Segoe UI" panose="020B0502040204020203" pitchFamily="34" charset="0"/>
              </a:rPr>
              <a:t>          &lt;ThemeColorIndex&gt;msoThemeColorDark1&lt;/ThemeColorIndex&gt;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&lt;Name&gt;Text 1, 50% lighter&lt;/Name&gt;</a:t>
            </a:r>
          </a:p>
          <a:p>
            <a:pPr algn="ctr"/>
            <a:r>
              <a:rPr lang="sa-IN" sz="400" smtClean="0">
                <a:solidFill>
                  <a:srgbClr val="FFFFFF"/>
                </a:solidFill>
                <a:latin typeface="Segoe UI" panose="020B0502040204020203" pitchFamily="34" charset="0"/>
              </a:rPr>
              <a:t>          &lt;RGB Red="127" Green="127" Blue="127"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&lt;Name&gt;Text 1, 35% lighter&lt;/Name&gt;</a:t>
            </a:r>
          </a:p>
          <a:p>
            <a:pPr algn="ctr"/>
            <a:r>
              <a:rPr lang="sa-IN" sz="400" smtClean="0">
                <a:solidFill>
                  <a:srgbClr val="FFFFFF"/>
                </a:solidFill>
                <a:latin typeface="Segoe UI" panose="020B0502040204020203" pitchFamily="34" charset="0"/>
              </a:rPr>
              <a:t>          &lt;RGB Red="89" Green="89" Blue="89"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&lt;Name&gt;Text 1, 25% lighter&lt;/Name&gt;</a:t>
            </a:r>
          </a:p>
          <a:p>
            <a:pPr algn="ctr"/>
            <a:r>
              <a:rPr lang="sa-IN" sz="400" smtClean="0">
                <a:solidFill>
                  <a:srgbClr val="FFFFFF"/>
                </a:solidFill>
                <a:latin typeface="Segoe UI" panose="020B0502040204020203" pitchFamily="34" charset="0"/>
              </a:rPr>
              <a:t>          &lt;RGB Red="64" Green="64" Blue="64"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&lt;Name&gt;Text 1, 15% lighter&lt;/Name&gt;</a:t>
            </a:r>
          </a:p>
          <a:p>
            <a:pPr algn="ctr"/>
            <a:r>
              <a:rPr lang="sa-IN" sz="400" smtClean="0">
                <a:solidFill>
                  <a:srgbClr val="FFFFFF"/>
                </a:solidFill>
                <a:latin typeface="Segoe UI" panose="020B0502040204020203" pitchFamily="34" charset="0"/>
              </a:rPr>
              <a:t>          &lt;RGB Red="38" Green="38" Blue="38"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&lt;Name&gt;Text 1, 5% lighter&lt;/Name&gt;</a:t>
            </a:r>
          </a:p>
          <a:p>
            <a:pPr algn="ctr"/>
            <a:r>
              <a:rPr lang="sa-IN" sz="400" smtClean="0">
                <a:solidFill>
                  <a:srgbClr val="FFFFFF"/>
                </a:solidFill>
                <a:latin typeface="Segoe UI" panose="020B0502040204020203" pitchFamily="34" charset="0"/>
              </a:rPr>
              <a:t>          &lt;RGB Red="13" Green="13" Blue="13"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&lt;/VctCustomColorSeries&gt;</a:t>
            </a:r>
          </a:p>
          <a:p>
            <a:pPr algn="ctr"/>
            <a:r>
              <a:rPr lang="sa-IN" sz="400" smtClean="0">
                <a:solidFill>
                  <a:srgbClr val="FFFFFF"/>
                </a:solidFill>
                <a:latin typeface="Segoe UI" panose="020B0502040204020203" pitchFamily="34" charset="0"/>
              </a:rPr>
              <a:t>    &lt;VctCustomColorSeries show="true"&gt;</a:t>
            </a:r>
          </a:p>
          <a:p>
            <a:pPr algn="ctr"/>
            <a:r>
              <a:rPr lang="sa-IN" sz="400" smtClean="0">
                <a:solidFill>
                  <a:srgbClr val="FFFFFF"/>
                </a:solidFill>
                <a:latin typeface="Segoe UI" panose="020B0502040204020203" pitchFamily="34" charset="0"/>
              </a:rPr>
              <a:t>      &lt;Name&gt;Background 2&lt;/Name&gt;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&lt;Name&gt;Background 2&lt;/Name&gt;</a:t>
            </a:r>
          </a:p>
          <a:p>
            <a:pPr algn="ctr"/>
            <a:r>
              <a:rPr lang="sa-IN" sz="400" smtClean="0">
                <a:solidFill>
                  <a:srgbClr val="FFFFFF"/>
                </a:solidFill>
                <a:latin typeface="Segoe UI" panose="020B0502040204020203" pitchFamily="34" charset="0"/>
              </a:rPr>
              <a:t>          &lt;RGB Red="0" Green="125" Blue="195" /&gt;</a:t>
            </a:r>
          </a:p>
          <a:p>
            <a:pPr algn="ctr"/>
            <a:r>
              <a:rPr lang="sa-IN" sz="400" smtClean="0">
                <a:solidFill>
                  <a:srgbClr val="FFFFFF"/>
                </a:solidFill>
                <a:latin typeface="Segoe UI" panose="020B0502040204020203" pitchFamily="34" charset="0"/>
              </a:rPr>
              <a:t>          &lt;ThemeColorIndex&gt;msoThemeColorLight2&lt;/ThemeColorIndex&gt;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&lt;/VctCustomColorSeries&gt;</a:t>
            </a:r>
          </a:p>
          <a:p>
            <a:pPr algn="ctr"/>
            <a:r>
              <a:rPr lang="sa-IN" sz="400" smtClean="0">
                <a:solidFill>
                  <a:srgbClr val="FFFFFF"/>
                </a:solidFill>
                <a:latin typeface="Segoe UI" panose="020B0502040204020203" pitchFamily="34" charset="0"/>
              </a:rPr>
              <a:t>    &lt;VctCustomColorSeries show="true"&gt;</a:t>
            </a:r>
          </a:p>
          <a:p>
            <a:pPr algn="ctr"/>
            <a:r>
              <a:rPr lang="sa-IN" sz="400" smtClean="0">
                <a:solidFill>
                  <a:srgbClr val="FFFFFF"/>
                </a:solidFill>
                <a:latin typeface="Segoe UI" panose="020B0502040204020203" pitchFamily="34" charset="0"/>
              </a:rPr>
              <a:t>      &lt;Name&gt;Text 2&lt;/Name&gt;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&lt;Name&gt;Text 2&lt;/Name&gt;</a:t>
            </a:r>
          </a:p>
          <a:p>
            <a:pPr algn="ctr"/>
            <a:r>
              <a:rPr lang="sa-IN" sz="400" smtClean="0">
                <a:solidFill>
                  <a:srgbClr val="FFFFFF"/>
                </a:solidFill>
                <a:latin typeface="Segoe UI" panose="020B0502040204020203" pitchFamily="34" charset="0"/>
              </a:rPr>
              <a:t>          &lt;RGB Red="185" Green="185" Blue="185" /&gt;</a:t>
            </a:r>
          </a:p>
          <a:p>
            <a:pPr algn="ctr"/>
            <a:r>
              <a:rPr lang="sa-IN" sz="400" smtClean="0">
                <a:solidFill>
                  <a:srgbClr val="FFFFFF"/>
                </a:solidFill>
                <a:latin typeface="Segoe UI" panose="020B0502040204020203" pitchFamily="34" charset="0"/>
              </a:rPr>
              <a:t>          &lt;ThemeColorIndex&gt;msoThemeColorDark2&lt;/ThemeColorIndex&gt;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&lt;Name&gt;Text 2, 80% lighter&lt;/Name&gt;</a:t>
            </a:r>
          </a:p>
          <a:p>
            <a:pPr algn="ctr"/>
            <a:r>
              <a:rPr lang="sa-IN" sz="400" smtClean="0">
                <a:solidFill>
                  <a:srgbClr val="FFFFFF"/>
                </a:solidFill>
                <a:latin typeface="Segoe UI" panose="020B0502040204020203" pitchFamily="34" charset="0"/>
              </a:rPr>
              <a:t>          &lt;RGB Red="241" Green="241" Blue="241"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&lt;Name&gt;Text 2, 60% lighter&lt;/Name&gt;</a:t>
            </a:r>
          </a:p>
          <a:p>
            <a:pPr algn="ctr"/>
            <a:r>
              <a:rPr lang="sa-IN" sz="400" smtClean="0">
                <a:solidFill>
                  <a:srgbClr val="FFFFFF"/>
                </a:solidFill>
                <a:latin typeface="Segoe UI" panose="020B0502040204020203" pitchFamily="34" charset="0"/>
              </a:rPr>
              <a:t>          &lt;RGB Red="227" Green="227" Blue="227"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&lt;Name&gt;Text 2, 40% lighter&lt;/Name&gt;</a:t>
            </a:r>
          </a:p>
          <a:p>
            <a:pPr algn="ctr"/>
            <a:r>
              <a:rPr lang="sa-IN" sz="400" smtClean="0">
                <a:solidFill>
                  <a:srgbClr val="FFFFFF"/>
                </a:solidFill>
                <a:latin typeface="Segoe UI" panose="020B0502040204020203" pitchFamily="34" charset="0"/>
              </a:rPr>
              <a:t>          &lt;RGB Red="213" Green="213" Blue="213"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&lt;Name&gt;Text 2, 25% darker&lt;/Name&gt;</a:t>
            </a:r>
          </a:p>
          <a:p>
            <a:pPr algn="ctr"/>
            <a:r>
              <a:rPr lang="sa-IN" sz="400" smtClean="0">
                <a:solidFill>
                  <a:srgbClr val="FFFFFF"/>
                </a:solidFill>
                <a:latin typeface="Segoe UI" panose="020B0502040204020203" pitchFamily="34" charset="0"/>
              </a:rPr>
              <a:t>          &lt;RGB Red="139" Green="139" Blue="139"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&lt;Name&gt;Text 2, 50% darker&lt;/Name&gt;</a:t>
            </a:r>
          </a:p>
          <a:p>
            <a:pPr algn="ctr"/>
            <a:r>
              <a:rPr lang="sa-IN" sz="400" smtClean="0">
                <a:solidFill>
                  <a:srgbClr val="FFFFFF"/>
                </a:solidFill>
                <a:latin typeface="Segoe UI" panose="020B0502040204020203" pitchFamily="34" charset="0"/>
              </a:rPr>
              <a:t>          &lt;RGB Red="93" Green="93" Blue="93"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&lt;/VctCustomColorSeries&gt;</a:t>
            </a:r>
          </a:p>
          <a:p>
            <a:pPr algn="ctr"/>
            <a:r>
              <a:rPr lang="sa-IN" sz="400" smtClean="0">
                <a:solidFill>
                  <a:srgbClr val="FFFFFF"/>
                </a:solidFill>
                <a:latin typeface="Segoe UI" panose="020B0502040204020203" pitchFamily="34" charset="0"/>
              </a:rPr>
              <a:t>    &lt;VctCustomColorSeries show="true"&gt;</a:t>
            </a:r>
          </a:p>
          <a:p>
            <a:pPr algn="ctr"/>
            <a:r>
              <a:rPr lang="sa-IN" sz="400" smtClean="0">
                <a:solidFill>
                  <a:srgbClr val="FFFFFF"/>
                </a:solidFill>
                <a:latin typeface="Segoe UI" panose="020B0502040204020203" pitchFamily="34" charset="0"/>
              </a:rPr>
              <a:t>      &lt;Name&gt;Accent 1&lt;/Name&gt;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1&lt;/Name&gt;</a:t>
            </a:r>
          </a:p>
          <a:p>
            <a:pPr algn="ctr"/>
            <a:r>
              <a:rPr lang="sa-IN" sz="400" smtClean="0">
                <a:solidFill>
                  <a:srgbClr val="FFFFFF"/>
                </a:solidFill>
                <a:latin typeface="Segoe UI" panose="020B0502040204020203" pitchFamily="34" charset="0"/>
              </a:rPr>
              <a:t>          &lt;RGB Red="0" Green="125" Blue="195" /&gt;</a:t>
            </a:r>
          </a:p>
          <a:p>
            <a:pPr algn="ctr"/>
            <a:r>
              <a:rPr lang="sa-IN" sz="400" smtClean="0">
                <a:solidFill>
                  <a:srgbClr val="FFFFFF"/>
                </a:solidFill>
                <a:latin typeface="Segoe UI" panose="020B0502040204020203" pitchFamily="34" charset="0"/>
              </a:rPr>
              <a:t>          &lt;ThemeColorIndex&gt;msoThemeColorAccent1&lt;/ThemeColorIndex&gt;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1, 80% lighter&lt;/Name&gt;</a:t>
            </a:r>
          </a:p>
          <a:p>
            <a:pPr algn="ctr"/>
            <a:r>
              <a:rPr lang="sa-IN" sz="400" smtClean="0">
                <a:solidFill>
                  <a:srgbClr val="FFFFFF"/>
                </a:solidFill>
                <a:latin typeface="Segoe UI" panose="020B0502040204020203" pitchFamily="34" charset="0"/>
              </a:rPr>
              <a:t>          &lt;RGB Red="192" Green="232" Blue="255"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1, 60% lighter&lt;/Name&gt;</a:t>
            </a:r>
          </a:p>
          <a:p>
            <a:pPr algn="ctr"/>
            <a:r>
              <a:rPr lang="sa-IN" sz="400" smtClean="0">
                <a:solidFill>
                  <a:srgbClr val="FFFFFF"/>
                </a:solidFill>
                <a:latin typeface="Segoe UI" panose="020B0502040204020203" pitchFamily="34" charset="0"/>
              </a:rPr>
              <a:t>          &lt;RGB Red="129" Green="210" Blue="255"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1, 40% lighter&lt;/Name&gt;</a:t>
            </a:r>
          </a:p>
          <a:p>
            <a:pPr algn="ctr"/>
            <a:r>
              <a:rPr lang="sa-IN" sz="400" smtClean="0">
                <a:solidFill>
                  <a:srgbClr val="FFFFFF"/>
                </a:solidFill>
                <a:latin typeface="Segoe UI" panose="020B0502040204020203" pitchFamily="34" charset="0"/>
              </a:rPr>
              <a:t>          &lt;RGB Red="66" Green="187" Blue="255"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&lt;/VctCustomColorSeries&gt;</a:t>
            </a:r>
          </a:p>
          <a:p>
            <a:pPr algn="ctr"/>
            <a:r>
              <a:rPr lang="sa-IN" sz="400" smtClean="0">
                <a:solidFill>
                  <a:srgbClr val="FFFFFF"/>
                </a:solidFill>
                <a:latin typeface="Segoe UI" panose="020B0502040204020203" pitchFamily="34" charset="0"/>
              </a:rPr>
              <a:t>    &lt;VctCustomColorSeries show="true"&gt;</a:t>
            </a:r>
          </a:p>
          <a:p>
            <a:pPr algn="ctr"/>
            <a:r>
              <a:rPr lang="sa-IN" sz="400" smtClean="0">
                <a:solidFill>
                  <a:srgbClr val="FFFFFF"/>
                </a:solidFill>
                <a:latin typeface="Segoe UI" panose="020B0502040204020203" pitchFamily="34" charset="0"/>
              </a:rPr>
              <a:t>      &lt;Name&gt;Accent 2&lt;/Name&gt;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2&lt;/Name&gt;</a:t>
            </a:r>
          </a:p>
          <a:p>
            <a:pPr algn="ctr"/>
            <a:r>
              <a:rPr lang="sa-IN" sz="400" smtClean="0">
                <a:solidFill>
                  <a:srgbClr val="FFFFFF"/>
                </a:solidFill>
                <a:latin typeface="Segoe UI" panose="020B0502040204020203" pitchFamily="34" charset="0"/>
              </a:rPr>
              <a:t>          &lt;RGB Red="233" Green="98" Blue="92" /&gt;</a:t>
            </a:r>
          </a:p>
          <a:p>
            <a:pPr algn="ctr"/>
            <a:r>
              <a:rPr lang="sa-IN" sz="400" smtClean="0">
                <a:solidFill>
                  <a:srgbClr val="FFFFFF"/>
                </a:solidFill>
                <a:latin typeface="Segoe UI" panose="020B0502040204020203" pitchFamily="34" charset="0"/>
              </a:rPr>
              <a:t>          &lt;ThemeColorIndex&gt;msoThemeColorAccent2&lt;/ThemeColorIndex&gt;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2, 80% lighter&lt;/Name&gt;</a:t>
            </a:r>
          </a:p>
          <a:p>
            <a:pPr algn="ctr"/>
            <a:r>
              <a:rPr lang="sa-IN" sz="400" smtClean="0">
                <a:solidFill>
                  <a:srgbClr val="FFFFFF"/>
                </a:solidFill>
                <a:latin typeface="Segoe UI" panose="020B0502040204020203" pitchFamily="34" charset="0"/>
              </a:rPr>
              <a:t>          &lt;RGB Red="251" Green="224" Blue="222"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2, 60% lighter&lt;/Name&gt;</a:t>
            </a:r>
          </a:p>
          <a:p>
            <a:pPr algn="ctr"/>
            <a:r>
              <a:rPr lang="sa-IN" sz="400" smtClean="0">
                <a:solidFill>
                  <a:srgbClr val="FFFFFF"/>
                </a:solidFill>
                <a:latin typeface="Segoe UI" panose="020B0502040204020203" pitchFamily="34" charset="0"/>
              </a:rPr>
              <a:t>          &lt;RGB Red="246" Green="192" Blue="190"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2, 40% lighter&lt;/Name&gt;</a:t>
            </a:r>
          </a:p>
          <a:p>
            <a:pPr algn="ctr"/>
            <a:r>
              <a:rPr lang="sa-IN" sz="400" smtClean="0">
                <a:solidFill>
                  <a:srgbClr val="FFFFFF"/>
                </a:solidFill>
                <a:latin typeface="Segoe UI" panose="020B0502040204020203" pitchFamily="34" charset="0"/>
              </a:rPr>
              <a:t>          &lt;RGB Red="242" Green="161" Blue="157"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&lt;/VctCustomColorSeries&gt;</a:t>
            </a:r>
          </a:p>
          <a:p>
            <a:pPr algn="ctr"/>
            <a:r>
              <a:rPr lang="sa-IN" sz="400" smtClean="0">
                <a:solidFill>
                  <a:srgbClr val="FFFFFF"/>
                </a:solidFill>
                <a:latin typeface="Segoe UI" panose="020B0502040204020203" pitchFamily="34" charset="0"/>
              </a:rPr>
              <a:t>    &lt;VctCustomColorSeries show="true"&gt;</a:t>
            </a:r>
          </a:p>
          <a:p>
            <a:pPr algn="ctr"/>
            <a:r>
              <a:rPr lang="sa-IN" sz="400" smtClean="0">
                <a:solidFill>
                  <a:srgbClr val="FFFFFF"/>
                </a:solidFill>
                <a:latin typeface="Segoe UI" panose="020B0502040204020203" pitchFamily="34" charset="0"/>
              </a:rPr>
              <a:t>      &lt;Name&gt;Accent 3&lt;/Name&gt;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3&lt;/Name&gt;</a:t>
            </a:r>
          </a:p>
          <a:p>
            <a:pPr algn="ctr"/>
            <a:r>
              <a:rPr lang="sa-IN" sz="400" smtClean="0">
                <a:solidFill>
                  <a:srgbClr val="FFFFFF"/>
                </a:solidFill>
                <a:latin typeface="Segoe UI" panose="020B0502040204020203" pitchFamily="34" charset="0"/>
              </a:rPr>
              <a:t>          &lt;RGB Red="129" Green="190" Blue="97" /&gt;</a:t>
            </a:r>
          </a:p>
          <a:p>
            <a:pPr algn="ctr"/>
            <a:r>
              <a:rPr lang="sa-IN" sz="400" smtClean="0">
                <a:solidFill>
                  <a:srgbClr val="FFFFFF"/>
                </a:solidFill>
                <a:latin typeface="Segoe UI" panose="020B0502040204020203" pitchFamily="34" charset="0"/>
              </a:rPr>
              <a:t>          &lt;ThemeColorIndex&gt;msoThemeColorAccent3&lt;/ThemeColorIndex&gt;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3, 80% lighter&lt;/Name&gt;</a:t>
            </a:r>
          </a:p>
          <a:p>
            <a:pPr algn="ctr"/>
            <a:r>
              <a:rPr lang="sa-IN" sz="400" smtClean="0">
                <a:solidFill>
                  <a:srgbClr val="FFFFFF"/>
                </a:solidFill>
                <a:latin typeface="Segoe UI" panose="020B0502040204020203" pitchFamily="34" charset="0"/>
              </a:rPr>
              <a:t>          &lt;RGB Red="230" Green="242" Blue="223"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3, 60% lighter&lt;/Name&gt;</a:t>
            </a:r>
          </a:p>
          <a:p>
            <a:pPr algn="ctr"/>
            <a:r>
              <a:rPr lang="sa-IN" sz="400" smtClean="0">
                <a:solidFill>
                  <a:srgbClr val="FFFFFF"/>
                </a:solidFill>
                <a:latin typeface="Segoe UI" panose="020B0502040204020203" pitchFamily="34" charset="0"/>
              </a:rPr>
              <a:t>          &lt;RGB Red="205" Green="229" Blue="192"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3, 40% lighter&lt;/Name&gt;</a:t>
            </a:r>
          </a:p>
          <a:p>
            <a:pPr algn="ctr"/>
            <a:r>
              <a:rPr lang="sa-IN" sz="400" smtClean="0">
                <a:solidFill>
                  <a:srgbClr val="FFFFFF"/>
                </a:solidFill>
                <a:latin typeface="Segoe UI" panose="020B0502040204020203" pitchFamily="34" charset="0"/>
              </a:rPr>
              <a:t>          &lt;RGB Red="179" Green="216" Blue="160"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&lt;/VctCustomColorSeries&gt;</a:t>
            </a:r>
          </a:p>
          <a:p>
            <a:pPr algn="ctr"/>
            <a:r>
              <a:rPr lang="sa-IN" sz="400" smtClean="0">
                <a:solidFill>
                  <a:srgbClr val="FFFFFF"/>
                </a:solidFill>
                <a:latin typeface="Segoe UI" panose="020B0502040204020203" pitchFamily="34" charset="0"/>
              </a:rPr>
              <a:t>    &lt;VctCustomColorSeries show="true"&gt;</a:t>
            </a:r>
          </a:p>
          <a:p>
            <a:pPr algn="ctr"/>
            <a:r>
              <a:rPr lang="sa-IN" sz="400" smtClean="0">
                <a:solidFill>
                  <a:srgbClr val="FFFFFF"/>
                </a:solidFill>
                <a:latin typeface="Segoe UI" panose="020B0502040204020203" pitchFamily="34" charset="0"/>
              </a:rPr>
              <a:t>      &lt;Name&gt;Accent 4&lt;/Name&gt;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4&lt;/Name&gt;</a:t>
            </a:r>
          </a:p>
          <a:p>
            <a:pPr algn="ctr"/>
            <a:r>
              <a:rPr lang="sa-IN" sz="400" smtClean="0">
                <a:solidFill>
                  <a:srgbClr val="FFFFFF"/>
                </a:solidFill>
                <a:latin typeface="Segoe UI" panose="020B0502040204020203" pitchFamily="34" charset="0"/>
              </a:rPr>
              <a:t>          &lt;RGB Red="110" Green="83" Blue="152" /&gt;</a:t>
            </a:r>
          </a:p>
          <a:p>
            <a:pPr algn="ctr"/>
            <a:r>
              <a:rPr lang="sa-IN" sz="400" smtClean="0">
                <a:solidFill>
                  <a:srgbClr val="FFFFFF"/>
                </a:solidFill>
                <a:latin typeface="Segoe UI" panose="020B0502040204020203" pitchFamily="34" charset="0"/>
              </a:rPr>
              <a:t>          &lt;ThemeColorIndex&gt;msoThemeColorAccent4&lt;/ThemeColorIndex&gt;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4, 80% lighter&lt;/Name&gt;</a:t>
            </a:r>
          </a:p>
          <a:p>
            <a:pPr algn="ctr"/>
            <a:r>
              <a:rPr lang="sa-IN" sz="400" smtClean="0">
                <a:solidFill>
                  <a:srgbClr val="FFFFFF"/>
                </a:solidFill>
                <a:latin typeface="Segoe UI" panose="020B0502040204020203" pitchFamily="34" charset="0"/>
              </a:rPr>
              <a:t>          &lt;RGB Red="226" Green="219" Blue="236"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4, 60% lighter&lt;/Name&gt;</a:t>
            </a:r>
          </a:p>
          <a:p>
            <a:pPr algn="ctr"/>
            <a:r>
              <a:rPr lang="sa-IN" sz="400" smtClean="0">
                <a:solidFill>
                  <a:srgbClr val="FFFFFF"/>
                </a:solidFill>
                <a:latin typeface="Segoe UI" panose="020B0502040204020203" pitchFamily="34" charset="0"/>
              </a:rPr>
              <a:t>          &lt;RGB Red="196" Green="184" Blue="216"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4, 40% lighter&lt;/Name&gt;</a:t>
            </a:r>
          </a:p>
          <a:p>
            <a:pPr algn="ctr"/>
            <a:r>
              <a:rPr lang="sa-IN" sz="400" smtClean="0">
                <a:solidFill>
                  <a:srgbClr val="FFFFFF"/>
                </a:solidFill>
                <a:latin typeface="Segoe UI" panose="020B0502040204020203" pitchFamily="34" charset="0"/>
              </a:rPr>
              <a:t>          &lt;RGB Red="167" Green="148" Blue="197"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&lt;/VctCustomColorSeries&gt;</a:t>
            </a:r>
          </a:p>
          <a:p>
            <a:pPr algn="ctr"/>
            <a:r>
              <a:rPr lang="sa-IN" sz="400" smtClean="0">
                <a:solidFill>
                  <a:srgbClr val="FFFFFF"/>
                </a:solidFill>
                <a:latin typeface="Segoe UI" panose="020B0502040204020203" pitchFamily="34" charset="0"/>
              </a:rPr>
              <a:t>    &lt;VctCustomColorSeries show="true"&gt;</a:t>
            </a:r>
          </a:p>
          <a:p>
            <a:pPr algn="ctr"/>
            <a:r>
              <a:rPr lang="sa-IN" sz="400" smtClean="0">
                <a:solidFill>
                  <a:srgbClr val="FFFFFF"/>
                </a:solidFill>
                <a:latin typeface="Segoe UI" panose="020B0502040204020203" pitchFamily="34" charset="0"/>
              </a:rPr>
              <a:t>      &lt;Name&gt;Accent 5&lt;/Name&gt;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5&lt;/Name&gt;</a:t>
            </a:r>
          </a:p>
          <a:p>
            <a:pPr algn="ctr"/>
            <a:r>
              <a:rPr lang="sa-IN" sz="400" smtClean="0">
                <a:solidFill>
                  <a:srgbClr val="FFFFFF"/>
                </a:solidFill>
                <a:latin typeface="Segoe UI" panose="020B0502040204020203" pitchFamily="34" charset="0"/>
              </a:rPr>
              <a:t>          &lt;RGB Red="48" Green="182" Blue="186" /&gt;</a:t>
            </a:r>
          </a:p>
          <a:p>
            <a:pPr algn="ctr"/>
            <a:r>
              <a:rPr lang="sa-IN" sz="400" smtClean="0">
                <a:solidFill>
                  <a:srgbClr val="FFFFFF"/>
                </a:solidFill>
                <a:latin typeface="Segoe UI" panose="020B0502040204020203" pitchFamily="34" charset="0"/>
              </a:rPr>
              <a:t>          &lt;ThemeColorIndex&gt;msoThemeColorAccent5&lt;/ThemeColorIndex&gt;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5, 80% lighter&lt;/Name&gt;</a:t>
            </a:r>
          </a:p>
          <a:p>
            <a:pPr algn="ctr"/>
            <a:r>
              <a:rPr lang="sa-IN" sz="400" smtClean="0">
                <a:solidFill>
                  <a:srgbClr val="FFFFFF"/>
                </a:solidFill>
                <a:latin typeface="Segoe UI" panose="020B0502040204020203" pitchFamily="34" charset="0"/>
              </a:rPr>
              <a:t>          &lt;RGB Red="211" Green="243" Blue="244"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5, 60% lighter&lt;/Name&gt;</a:t>
            </a:r>
          </a:p>
          <a:p>
            <a:pPr algn="ctr"/>
            <a:r>
              <a:rPr lang="sa-IN" sz="400" smtClean="0">
                <a:solidFill>
                  <a:srgbClr val="FFFFFF"/>
                </a:solidFill>
                <a:latin typeface="Segoe UI" panose="020B0502040204020203" pitchFamily="34" charset="0"/>
              </a:rPr>
              <a:t>          &lt;RGB Red="167" Green="230" Blue="232"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5, 40% lighter&lt;/Name&gt;</a:t>
            </a:r>
          </a:p>
          <a:p>
            <a:pPr algn="ctr"/>
            <a:r>
              <a:rPr lang="sa-IN" sz="400" smtClean="0">
                <a:solidFill>
                  <a:srgbClr val="FFFFFF"/>
                </a:solidFill>
                <a:latin typeface="Segoe UI" panose="020B0502040204020203" pitchFamily="34" charset="0"/>
              </a:rPr>
              <a:t>          &lt;RGB Red="123" Green="218" Blue="221"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&lt;/VctCustomColorSeries&gt;</a:t>
            </a:r>
          </a:p>
          <a:p>
            <a:pPr algn="ctr"/>
            <a:r>
              <a:rPr lang="sa-IN" sz="400" smtClean="0">
                <a:solidFill>
                  <a:srgbClr val="FFFFFF"/>
                </a:solidFill>
                <a:latin typeface="Segoe UI" panose="020B0502040204020203" pitchFamily="34" charset="0"/>
              </a:rPr>
              <a:t>    &lt;VctCustomColorSeries show="true"&gt;</a:t>
            </a:r>
          </a:p>
          <a:p>
            <a:pPr algn="ctr"/>
            <a:r>
              <a:rPr lang="sa-IN" sz="400" smtClean="0">
                <a:solidFill>
                  <a:srgbClr val="FFFFFF"/>
                </a:solidFill>
                <a:latin typeface="Segoe UI" panose="020B0502040204020203" pitchFamily="34" charset="0"/>
              </a:rPr>
              <a:t>      &lt;Name&gt;Accent 6&lt;/Name&gt;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6&lt;/Name&gt;</a:t>
            </a:r>
          </a:p>
          <a:p>
            <a:pPr algn="ctr"/>
            <a:r>
              <a:rPr lang="sa-IN" sz="400" smtClean="0">
                <a:solidFill>
                  <a:srgbClr val="FFFFFF"/>
                </a:solidFill>
                <a:latin typeface="Segoe UI" panose="020B0502040204020203" pitchFamily="34" charset="0"/>
              </a:rPr>
              <a:t>          &lt;RGB Red="239" Green="170" Blue="44" /&gt;</a:t>
            </a:r>
          </a:p>
          <a:p>
            <a:pPr algn="ctr"/>
            <a:r>
              <a:rPr lang="sa-IN" sz="400" smtClean="0">
                <a:solidFill>
                  <a:srgbClr val="FFFFFF"/>
                </a:solidFill>
                <a:latin typeface="Segoe UI" panose="020B0502040204020203" pitchFamily="34" charset="0"/>
              </a:rPr>
              <a:t>          &lt;ThemeColorIndex&gt;msoThemeColorAccent6&lt;/ThemeColorIndex&gt;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6, 80% lighter&lt;/Name&gt;</a:t>
            </a:r>
          </a:p>
          <a:p>
            <a:pPr algn="ctr"/>
            <a:r>
              <a:rPr lang="sa-IN" sz="400" smtClean="0">
                <a:solidFill>
                  <a:srgbClr val="FFFFFF"/>
                </a:solidFill>
                <a:latin typeface="Segoe UI" panose="020B0502040204020203" pitchFamily="34" charset="0"/>
              </a:rPr>
              <a:t>          &lt;RGB Red="252" Green="238" Blue="213"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6, 60% lighter&lt;/Name&gt;</a:t>
            </a:r>
          </a:p>
          <a:p>
            <a:pPr algn="ctr"/>
            <a:r>
              <a:rPr lang="sa-IN" sz="400" smtClean="0">
                <a:solidFill>
                  <a:srgbClr val="FFFFFF"/>
                </a:solidFill>
                <a:latin typeface="Segoe UI" panose="020B0502040204020203" pitchFamily="34" charset="0"/>
              </a:rPr>
              <a:t>          &lt;RGB Red="249" Green="221" Blue="171"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6, 40% lighter&lt;/Name&gt;</a:t>
            </a:r>
          </a:p>
          <a:p>
            <a:pPr algn="ctr"/>
            <a:r>
              <a:rPr lang="sa-IN" sz="400" smtClean="0">
                <a:solidFill>
                  <a:srgbClr val="FFFFFF"/>
                </a:solidFill>
                <a:latin typeface="Segoe UI" panose="020B0502040204020203" pitchFamily="34" charset="0"/>
              </a:rPr>
              <a:t>          &lt;RGB Red="245" Green="204" Blue="128"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&lt;/VctCustomColorSeries&gt;</a:t>
            </a:r>
          </a:p>
          <a:p>
            <a:pPr algn="ctr"/>
            <a:r>
              <a:rPr lang="sa-IN" sz="400" smtClean="0">
                <a:solidFill>
                  <a:srgbClr val="FFFFFF"/>
                </a:solidFill>
                <a:latin typeface="Segoe UI" panose="020B0502040204020203" pitchFamily="34" charset="0"/>
              </a:rPr>
              <a:t>  &lt;/VctColors&gt;</a:t>
            </a:r>
          </a:p>
          <a:p>
            <a:pPr algn="ctr"/>
            <a:r>
              <a:rPr lang="sa-IN" sz="400" smtClean="0">
                <a:solidFill>
                  <a:srgbClr val="FFFFFF"/>
                </a:solidFill>
                <a:latin typeface="Segoe UI" panose="020B0502040204020203" pitchFamily="34" charset="0"/>
              </a:rPr>
              <a:t>  &lt;Horizontal&gt;false&lt;/Horizontal&gt;</a:t>
            </a:r>
          </a:p>
          <a:p>
            <a:pPr algn="ctr"/>
            <a:r>
              <a:rPr lang="sa-IN" sz="400" smtClean="0">
                <a:solidFill>
                  <a:srgbClr val="FFFFFF"/>
                </a:solidFill>
                <a:latin typeface="Segoe UI" panose="020B0502040204020203" pitchFamily="34" charset="0"/>
              </a:rPr>
              <a:t>  &lt;Definite&gt;true&lt;/Definite&gt;</a:t>
            </a:r>
          </a:p>
          <a:p>
            <a:pPr algn="ctr"/>
            <a:r>
              <a:rPr lang="sa-IN" sz="400" smtClean="0">
                <a:solidFill>
                  <a:srgbClr val="FFFFFF"/>
                </a:solidFill>
                <a:latin typeface="Segoe UI" panose="020B0502040204020203" pitchFamily="34" charset="0"/>
              </a:rPr>
              <a:t>  &lt;ThemeColors&gt;</a:t>
            </a:r>
          </a:p>
          <a:p>
            <a:pPr algn="ctr"/>
            <a:r>
              <a:rPr lang="sa-IN" sz="400" smtClean="0">
                <a:solidFill>
                  <a:srgbClr val="FFFFFF"/>
                </a:solidFill>
                <a:latin typeface="Segoe UI" panose="020B0502040204020203" pitchFamily="34" charset="0"/>
              </a:rPr>
              <a:t>    &lt;VctThemeColor Red="255" Green="255" Blue="255" Index="msoThemeLight1" /&gt;</a:t>
            </a:r>
          </a:p>
          <a:p>
            <a:pPr algn="ctr"/>
            <a:r>
              <a:rPr lang="sa-IN" sz="400" smtClean="0">
                <a:solidFill>
                  <a:srgbClr val="FFFFFF"/>
                </a:solidFill>
                <a:latin typeface="Segoe UI" panose="020B0502040204020203" pitchFamily="34" charset="0"/>
              </a:rPr>
              <a:t>    &lt;VctThemeColor Red="0" Green="0" Blue="0" Index="msoThemeDark1" /&gt;</a:t>
            </a:r>
          </a:p>
          <a:p>
            <a:pPr algn="ctr"/>
            <a:r>
              <a:rPr lang="sa-IN" sz="400" smtClean="0">
                <a:solidFill>
                  <a:srgbClr val="FFFFFF"/>
                </a:solidFill>
                <a:latin typeface="Segoe UI" panose="020B0502040204020203" pitchFamily="34" charset="0"/>
              </a:rPr>
              <a:t>    &lt;VctThemeColor Red="0" Green="125" Blue="195" Index="msoThemeLight2" /&gt;</a:t>
            </a:r>
          </a:p>
          <a:p>
            <a:pPr algn="ctr"/>
            <a:r>
              <a:rPr lang="sa-IN" sz="400" smtClean="0">
                <a:solidFill>
                  <a:srgbClr val="FFFFFF"/>
                </a:solidFill>
                <a:latin typeface="Segoe UI" panose="020B0502040204020203" pitchFamily="34" charset="0"/>
              </a:rPr>
              <a:t>    &lt;VctThemeColor Red="185" Green="185" Blue="185" Index="msoThemeDark2" /&gt;</a:t>
            </a:r>
          </a:p>
          <a:p>
            <a:pPr algn="ctr"/>
            <a:r>
              <a:rPr lang="sa-IN" sz="400" smtClean="0">
                <a:solidFill>
                  <a:srgbClr val="FFFFFF"/>
                </a:solidFill>
                <a:latin typeface="Segoe UI" panose="020B0502040204020203" pitchFamily="34" charset="0"/>
              </a:rPr>
              <a:t>    &lt;VctThemeColor Red="0" Green="125" Blue="195" Index="msoThemeAccent1" /&gt;</a:t>
            </a:r>
          </a:p>
          <a:p>
            <a:pPr algn="ctr"/>
            <a:r>
              <a:rPr lang="sa-IN" sz="400" smtClean="0">
                <a:solidFill>
                  <a:srgbClr val="FFFFFF"/>
                </a:solidFill>
                <a:latin typeface="Segoe UI" panose="020B0502040204020203" pitchFamily="34" charset="0"/>
              </a:rPr>
              <a:t>    &lt;VctThemeColor Red="233" Green="98" Blue="92" Index="msoThemeAccent2" /&gt;</a:t>
            </a:r>
          </a:p>
          <a:p>
            <a:pPr algn="ctr"/>
            <a:r>
              <a:rPr lang="sa-IN" sz="400" smtClean="0">
                <a:solidFill>
                  <a:srgbClr val="FFFFFF"/>
                </a:solidFill>
                <a:latin typeface="Segoe UI" panose="020B0502040204020203" pitchFamily="34" charset="0"/>
              </a:rPr>
              <a:t>    &lt;VctThemeColor Red="129" Green="190" Blue="97" Index="msoThemeAccent3" /&gt;</a:t>
            </a:r>
          </a:p>
          <a:p>
            <a:pPr algn="ctr"/>
            <a:r>
              <a:rPr lang="sa-IN" sz="400" smtClean="0">
                <a:solidFill>
                  <a:srgbClr val="FFFFFF"/>
                </a:solidFill>
                <a:latin typeface="Segoe UI" panose="020B0502040204020203" pitchFamily="34" charset="0"/>
              </a:rPr>
              <a:t>    &lt;VctThemeColor Red="110" Green="83" Blue="152" Index="msoThemeAccent4" /&gt;</a:t>
            </a:r>
          </a:p>
          <a:p>
            <a:pPr algn="ctr"/>
            <a:r>
              <a:rPr lang="sa-IN" sz="400" smtClean="0">
                <a:solidFill>
                  <a:srgbClr val="FFFFFF"/>
                </a:solidFill>
                <a:latin typeface="Segoe UI" panose="020B0502040204020203" pitchFamily="34" charset="0"/>
              </a:rPr>
              <a:t>    &lt;VctThemeColor Red="48" Green="182" Blue="186" Index="msoThemeAccent5" /&gt;</a:t>
            </a:r>
          </a:p>
          <a:p>
            <a:pPr algn="ctr"/>
            <a:r>
              <a:rPr lang="sa-IN" sz="400" smtClean="0">
                <a:solidFill>
                  <a:srgbClr val="FFFFFF"/>
                </a:solidFill>
                <a:latin typeface="Segoe UI" panose="020B0502040204020203" pitchFamily="34" charset="0"/>
              </a:rPr>
              <a:t>    &lt;VctThemeColor Red="239" Green="170" Blue="44" Index="msoThemeAccent6" /&gt;</a:t>
            </a:r>
          </a:p>
          <a:p>
            <a:pPr algn="ctr"/>
            <a:r>
              <a:rPr lang="sa-IN" sz="400" smtClean="0">
                <a:solidFill>
                  <a:srgbClr val="FFFFFF"/>
                </a:solidFill>
                <a:latin typeface="Segoe UI" panose="020B0502040204020203" pitchFamily="34" charset="0"/>
              </a:rPr>
              <a:t>    &lt;VctThemeColor Red="0" Green="125" Blue="195" Index="msoThemeHyperlink" /&gt;</a:t>
            </a:r>
          </a:p>
          <a:p>
            <a:pPr algn="ctr"/>
            <a:r>
              <a:rPr lang="sa-IN" sz="400" smtClean="0">
                <a:solidFill>
                  <a:srgbClr val="FFFFFF"/>
                </a:solidFill>
                <a:latin typeface="Segoe UI" panose="020B0502040204020203" pitchFamily="34" charset="0"/>
              </a:rPr>
              <a:t>    &lt;VctThemeColor Red="0" Green="0" Blue="0" Index="msoThemeFollowedHyperlink" /&gt;</a:t>
            </a:r>
          </a:p>
          <a:p>
            <a:pPr algn="ctr"/>
            <a:r>
              <a:rPr lang="sa-IN" sz="400" smtClean="0">
                <a:solidFill>
                  <a:srgbClr val="FFFFFF"/>
                </a:solidFill>
                <a:latin typeface="Segoe UI" panose="020B0502040204020203" pitchFamily="34" charset="0"/>
              </a:rPr>
              <a:t>  &lt;/ThemeColors&gt;</a:t>
            </a:r>
          </a:p>
          <a:p>
            <a:pPr algn="ctr"/>
            <a:r>
              <a:rPr lang="sa-IN" sz="400" smtClean="0">
                <a:solidFill>
                  <a:srgbClr val="FFFFFF"/>
                </a:solidFill>
                <a:latin typeface="Segoe UI" panose="020B0502040204020203" pitchFamily="34" charset="0"/>
              </a:rPr>
              <a:t>&lt;/CorporateColors&gt;</a:t>
            </a:r>
            <a:endParaRPr lang="sa-IN" sz="400">
              <a:solidFill>
                <a:srgbClr val="FFFFFF"/>
              </a:solidFill>
              <a:latin typeface="Segoe UI" panose="020B0502040204020203" pitchFamily="34" charset="0"/>
            </a:endParaRPr>
          </a:p>
        </p:txBody>
      </p:sp>
      <p:sp>
        <p:nvSpPr>
          <p:cNvPr id="5" name="VctRoadmap_ID_5" hidden="1"/>
          <p:cNvSpPr txBox="1"/>
          <p:nvPr userDrawn="1">
            <p:custDataLst>
              <p:tags r:id="rId35"/>
            </p:custDataLst>
          </p:nvPr>
        </p:nvSpPr>
        <p:spPr bwMode="gray">
          <a:xfrm>
            <a:off x="4572000" y="88900"/>
            <a:ext cx="4191000" cy="161583"/>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0" tIns="0" rIns="0" bIns="0" rtlCol="0" anchor="t" anchorCtr="0">
            <a:spAutoFit/>
          </a:bodyPr>
          <a:lstStyle/>
          <a:p>
            <a:pPr marL="0" lvl="0" indent="0" algn="r" defTabSz="914400" rtl="0" eaLnBrk="1" latinLnBrk="0" hangingPunct="1">
              <a:lnSpc>
                <a:spcPct val="100000"/>
              </a:lnSpc>
              <a:spcBef>
                <a:spcPts val="0"/>
              </a:spcBef>
              <a:spcAft>
                <a:spcPts val="0"/>
              </a:spcAft>
              <a:buNone/>
            </a:pPr>
            <a:r>
              <a:rPr lang="sa-IN" sz="1050" b="0" i="0" smtClean="0">
                <a:solidFill>
                  <a:schemeClr val="accent5"/>
                </a:solidFill>
                <a:latin typeface="+mn-lt"/>
              </a:rPr>
              <a:t>_Auto</a:t>
            </a:r>
          </a:p>
        </p:txBody>
      </p:sp>
      <p:sp>
        <p:nvSpPr>
          <p:cNvPr id="10" name="VctContentArea_ID_10" hidden="1"/>
          <p:cNvSpPr/>
          <p:nvPr userDrawn="1">
            <p:custDataLst>
              <p:tags r:id="rId36"/>
            </p:custDataLst>
          </p:nvPr>
        </p:nvSpPr>
        <p:spPr bwMode="gray">
          <a:xfrm>
            <a:off x="378460" y="1521460"/>
            <a:ext cx="8387080" cy="4726940"/>
          </a:xfrm>
          <a:prstGeom prst="rect">
            <a:avLst/>
          </a:prstGeom>
          <a:noFill/>
          <a:ln w="28575" cap="flat" cmpd="sng" algn="ctr">
            <a:solidFill>
              <a:srgbClr val="C80000"/>
            </a:solidFill>
            <a:prstDash val="solid"/>
            <a:round/>
            <a:headEnd type="none" w="med" len="med"/>
            <a:tailEnd type="none" w="med" len="med"/>
          </a:ln>
          <a:extLst>
            <a:ext uri="{909E8E84-426E-40DD-AFC4-6F175D3DCCD1}">
              <a14:hiddenFill xmlns:a14="http://schemas.microsoft.com/office/drawing/2010/main">
                <a:solidFill>
                  <a:srgbClr val="FFC86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sa-IN" smtClean="0">
              <a:solidFill>
                <a:schemeClr val="tx1"/>
              </a:solidFill>
            </a:endParaRPr>
          </a:p>
        </p:txBody>
      </p:sp>
      <p:sp>
        <p:nvSpPr>
          <p:cNvPr id="71" name="TextBox 15"/>
          <p:cNvSpPr txBox="1"/>
          <p:nvPr userDrawn="1">
            <p:custDataLst>
              <p:tags r:id="rId37"/>
            </p:custDataLst>
          </p:nvPr>
        </p:nvSpPr>
        <p:spPr bwMode="auto">
          <a:xfrm>
            <a:off x="3885030" y="6519657"/>
            <a:ext cx="1373940" cy="191533"/>
          </a:xfrm>
          <a:prstGeom prst="rect">
            <a:avLst/>
          </a:prstGeom>
          <a:noFill/>
        </p:spPr>
        <p:txBody>
          <a:bodyPr wrap="none" lIns="0" tIns="72000" rIns="0" bIns="0" rtlCol="0" anchor="ctr" anchorCtr="0">
            <a:noAutofit/>
          </a:bodyPr>
          <a:lstStyle/>
          <a:p>
            <a:pPr lvl="0" algn="ctr"/>
            <a:r>
              <a:rPr lang="en-US" sz="800" smtClean="0">
                <a:solidFill>
                  <a:schemeClr val="accent5"/>
                </a:solidFill>
              </a:rPr>
              <a:t>Diebold, Inc. – Public</a:t>
            </a:r>
            <a:endParaRPr lang="en-US" sz="800" dirty="0">
              <a:solidFill>
                <a:schemeClr val="accent5"/>
              </a:solidFill>
            </a:endParaRPr>
          </a:p>
        </p:txBody>
      </p:sp>
      <p:sp>
        <p:nvSpPr>
          <p:cNvPr id="78" name="Slide Number"/>
          <p:cNvSpPr/>
          <p:nvPr userDrawn="1"/>
        </p:nvSpPr>
        <p:spPr bwMode="gray">
          <a:xfrm>
            <a:off x="177800" y="6375400"/>
            <a:ext cx="219456" cy="2194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lvl="0" algn="ctr"/>
            <a:fld id="{DF01F2C7-ECDB-4304-9845-E5A630EE2E2D}" type="slidenum">
              <a:rPr lang="en-US" sz="800" smtClean="0">
                <a:solidFill>
                  <a:schemeClr val="bg2"/>
                </a:solidFill>
                <a:latin typeface="+mn-lt"/>
              </a:rPr>
              <a:t>‹#›</a:t>
            </a:fld>
            <a:endParaRPr lang="en-US" sz="1000" dirty="0" smtClean="0">
              <a:solidFill>
                <a:schemeClr val="bg2"/>
              </a:solidFill>
              <a:latin typeface="+mn-lt"/>
            </a:endParaRPr>
          </a:p>
        </p:txBody>
      </p:sp>
      <p:pic>
        <p:nvPicPr>
          <p:cNvPr id="23" name="Picture 6"/>
          <p:cNvPicPr>
            <a:picLocks noChangeAspect="1"/>
          </p:cNvPicPr>
          <p:nvPr userDrawn="1"/>
        </p:nvPicPr>
        <p:blipFill>
          <a:blip r:embed="rId39" cstate="screen">
            <a:extLst>
              <a:ext uri="{28A0092B-C50C-407E-A947-70E740481C1C}">
                <a14:useLocalDpi xmlns:a14="http://schemas.microsoft.com/office/drawing/2010/main" val="0"/>
              </a:ext>
            </a:extLst>
          </a:blip>
          <a:stretch>
            <a:fillRect/>
          </a:stretch>
        </p:blipFill>
        <p:spPr>
          <a:xfrm>
            <a:off x="7579614" y="6375399"/>
            <a:ext cx="1394560" cy="236469"/>
          </a:xfrm>
          <a:prstGeom prst="rect">
            <a:avLst/>
          </a:prstGeom>
        </p:spPr>
      </p:pic>
      <p:cxnSp>
        <p:nvCxnSpPr>
          <p:cNvPr id="26" name="Straight Connector 25"/>
          <p:cNvCxnSpPr/>
          <p:nvPr userDrawn="1"/>
        </p:nvCxnSpPr>
        <p:spPr>
          <a:xfrm>
            <a:off x="1916160" y="6477000"/>
            <a:ext cx="5486400" cy="0"/>
          </a:xfrm>
          <a:prstGeom prst="line">
            <a:avLst/>
          </a:prstGeom>
          <a:ln w="1143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580576"/>
      </p:ext>
    </p:extLst>
  </p:cSld>
  <p:clrMap bg1="lt1" tx1="dk1" bg2="lt2" tx2="dk2" accent1="accent1" accent2="accent2" accent3="accent3" accent4="accent4" accent5="accent5" accent6="accent6" hlink="hlink" folHlink="folHlink"/>
  <p:sldLayoutIdLst>
    <p:sldLayoutId id="2147483708" r:id="rId1"/>
    <p:sldLayoutId id="2147483745" r:id="rId2"/>
    <p:sldLayoutId id="2147483746" r:id="rId3"/>
    <p:sldLayoutId id="2147483747" r:id="rId4"/>
    <p:sldLayoutId id="2147483748" r:id="rId5"/>
    <p:sldLayoutId id="2147483749" r:id="rId6"/>
    <p:sldLayoutId id="2147483744" r:id="rId7"/>
    <p:sldLayoutId id="2147483743" r:id="rId8"/>
    <p:sldLayoutId id="2147483742" r:id="rId9"/>
    <p:sldLayoutId id="2147483710" r:id="rId10"/>
    <p:sldLayoutId id="2147483711" r:id="rId11"/>
    <p:sldLayoutId id="2147483712" r:id="rId12"/>
    <p:sldLayoutId id="2147483713" r:id="rId13"/>
    <p:sldLayoutId id="2147483714" r:id="rId14"/>
    <p:sldLayoutId id="2147483715" r:id="rId15"/>
    <p:sldLayoutId id="2147483750" r:id="rId16"/>
    <p:sldLayoutId id="2147483716"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79" r:id="rId26"/>
    <p:sldLayoutId id="2147483786" r:id="rId27"/>
  </p:sldLayoutIdLst>
  <p:timing>
    <p:tnLst>
      <p:par>
        <p:cTn id="1" dur="indefinite" restart="never" nodeType="tmRoot"/>
      </p:par>
    </p:tnLst>
  </p:timing>
  <p:hf sldNum="0" hdr="0" ftr="0" dt="0"/>
  <p:txStyles>
    <p:titleStyle>
      <a:lvl1pPr algn="l" defTabSz="914400" rtl="0" eaLnBrk="1" latinLnBrk="0" hangingPunct="1">
        <a:spcBef>
          <a:spcPct val="0"/>
        </a:spcBef>
        <a:buNone/>
        <a:defRPr sz="2400" b="0" kern="1200" baseline="0">
          <a:solidFill>
            <a:schemeClr val="accent1"/>
          </a:solidFill>
          <a:latin typeface="+mj-lt"/>
          <a:ea typeface="+mj-ea"/>
          <a:cs typeface="+mj-cs"/>
        </a:defRPr>
      </a:lvl1pPr>
    </p:titleStyle>
    <p:bodyStyle>
      <a:lvl1pPr marL="0" indent="0" algn="l" defTabSz="914400" rtl="0" eaLnBrk="1" latinLnBrk="0" hangingPunct="1">
        <a:spcBef>
          <a:spcPts val="1200"/>
        </a:spcBef>
        <a:spcAft>
          <a:spcPts val="200"/>
        </a:spcAft>
        <a:buFontTx/>
        <a:buNone/>
        <a:defRPr sz="2000" b="0" kern="1200">
          <a:solidFill>
            <a:schemeClr val="accent5"/>
          </a:solidFill>
          <a:latin typeface="+mj-lt"/>
          <a:ea typeface="+mn-ea"/>
          <a:cs typeface="+mn-cs"/>
        </a:defRPr>
      </a:lvl1pPr>
      <a:lvl2pPr marL="0" indent="0" algn="l" defTabSz="457200" rtl="0" eaLnBrk="1" latinLnBrk="0" hangingPunct="1">
        <a:spcBef>
          <a:spcPts val="600"/>
        </a:spcBef>
        <a:spcAft>
          <a:spcPts val="600"/>
        </a:spcAft>
        <a:buClr>
          <a:schemeClr val="tx1"/>
        </a:buClr>
        <a:buSzPct val="110000"/>
        <a:buFont typeface="Arial" panose="020B0604020202020204" pitchFamily="34" charset="0"/>
        <a:buNone/>
        <a:defRPr sz="1800" kern="1200">
          <a:solidFill>
            <a:schemeClr val="accent5"/>
          </a:solidFill>
          <a:latin typeface="+mn-lt"/>
          <a:ea typeface="+mn-ea"/>
          <a:cs typeface="+mn-cs"/>
        </a:defRPr>
      </a:lvl2pPr>
      <a:lvl3pPr marL="457200" indent="0" algn="l" defTabSz="914400" rtl="0" eaLnBrk="1" latinLnBrk="0" hangingPunct="1">
        <a:spcBef>
          <a:spcPts val="600"/>
        </a:spcBef>
        <a:spcAft>
          <a:spcPts val="600"/>
        </a:spcAft>
        <a:buClr>
          <a:schemeClr val="tx1"/>
        </a:buClr>
        <a:buSzPct val="90000"/>
        <a:buFont typeface="Segoe UI" panose="020B0502040204020203" pitchFamily="34" charset="0"/>
        <a:buNone/>
        <a:tabLst>
          <a:tab pos="914400" algn="l"/>
        </a:tabLst>
        <a:defRPr sz="1400" kern="1200">
          <a:solidFill>
            <a:schemeClr val="accent5"/>
          </a:solidFill>
          <a:latin typeface="+mn-lt"/>
          <a:ea typeface="+mn-ea"/>
          <a:cs typeface="+mn-cs"/>
        </a:defRPr>
      </a:lvl3pPr>
      <a:lvl4pPr marL="457200" indent="-228600" algn="l" defTabSz="914400" rtl="0" eaLnBrk="1" latinLnBrk="0" hangingPunct="1">
        <a:spcBef>
          <a:spcPts val="200"/>
        </a:spcBef>
        <a:spcAft>
          <a:spcPts val="200"/>
        </a:spcAft>
        <a:buClr>
          <a:srgbClr val="333333"/>
        </a:buClr>
        <a:buSzPct val="100000"/>
        <a:buFont typeface="Segoe UI" panose="020B0502040204020203" pitchFamily="34" charset="0"/>
        <a:buChar char="●"/>
        <a:defRPr sz="1800" kern="1200">
          <a:solidFill>
            <a:srgbClr val="333333"/>
          </a:solidFill>
          <a:latin typeface="+mn-lt"/>
          <a:ea typeface="+mn-ea"/>
          <a:cs typeface="+mn-cs"/>
        </a:defRPr>
      </a:lvl4pPr>
      <a:lvl5pPr marL="742950" indent="-285750" algn="l" defTabSz="914400" rtl="0" eaLnBrk="1" latinLnBrk="0" hangingPunct="1">
        <a:spcBef>
          <a:spcPts val="200"/>
        </a:spcBef>
        <a:spcAft>
          <a:spcPts val="200"/>
        </a:spcAft>
        <a:buClr>
          <a:srgbClr val="333333"/>
        </a:buClr>
        <a:buSzPct val="100000"/>
        <a:buFont typeface="Arial" panose="020B0604020202020204" pitchFamily="34" charset="0"/>
        <a:buChar char="•"/>
        <a:defRPr lang="en-US" sz="1800" kern="1200" baseline="0" dirty="0" smtClean="0">
          <a:solidFill>
            <a:srgbClr val="333333"/>
          </a:solidFill>
          <a:latin typeface="+mn-lt"/>
          <a:ea typeface="+mn-ea"/>
          <a:cs typeface="+mn-cs"/>
        </a:defRPr>
      </a:lvl5pPr>
      <a:lvl6pPr marL="685800" indent="-228600" algn="l" defTabSz="914400" rtl="0" eaLnBrk="1" latinLnBrk="0" hangingPunct="1">
        <a:spcBef>
          <a:spcPts val="200"/>
        </a:spcBef>
        <a:spcAft>
          <a:spcPts val="200"/>
        </a:spcAft>
        <a:buClr>
          <a:schemeClr val="tx2"/>
        </a:buClr>
        <a:buSzPct val="100000"/>
        <a:buFont typeface="Segoe UI" panose="020B0502040204020203" pitchFamily="34" charset="0"/>
        <a:buChar char="●"/>
        <a:defRPr sz="1800" kern="1200" baseline="0">
          <a:solidFill>
            <a:schemeClr val="tx1"/>
          </a:solidFill>
          <a:latin typeface="+mn-lt"/>
          <a:ea typeface="+mn-ea"/>
          <a:cs typeface="+mn-cs"/>
        </a:defRPr>
      </a:lvl6pPr>
      <a:lvl7pPr marL="685800" indent="-228600" algn="l" defTabSz="914400" rtl="0" eaLnBrk="1" latinLnBrk="0" hangingPunct="1">
        <a:spcBef>
          <a:spcPts val="200"/>
        </a:spcBef>
        <a:spcAft>
          <a:spcPts val="200"/>
        </a:spcAft>
        <a:buClr>
          <a:schemeClr val="tx2"/>
        </a:buClr>
        <a:buSzPct val="100000"/>
        <a:buFont typeface="Segoe UI" panose="020B0502040204020203" pitchFamily="34" charset="0"/>
        <a:buChar char="●"/>
        <a:defRPr sz="1800" kern="1200">
          <a:solidFill>
            <a:schemeClr val="tx1"/>
          </a:solidFill>
          <a:latin typeface="+mn-lt"/>
          <a:ea typeface="+mn-ea"/>
          <a:cs typeface="+mn-cs"/>
        </a:defRPr>
      </a:lvl7pPr>
      <a:lvl8pPr marL="685800" indent="-228600" algn="l" defTabSz="914400" rtl="0" eaLnBrk="1" latinLnBrk="0" hangingPunct="1">
        <a:spcBef>
          <a:spcPts val="200"/>
        </a:spcBef>
        <a:spcAft>
          <a:spcPts val="200"/>
        </a:spcAft>
        <a:buClr>
          <a:schemeClr val="tx2"/>
        </a:buClr>
        <a:buSzPct val="100000"/>
        <a:buFont typeface="Segoe UI" panose="020B0502040204020203" pitchFamily="34" charset="0"/>
        <a:buChar char="●"/>
        <a:defRPr sz="1800" kern="1200" baseline="0">
          <a:solidFill>
            <a:schemeClr val="tx1"/>
          </a:solidFill>
          <a:latin typeface="+mn-lt"/>
          <a:ea typeface="+mn-ea"/>
          <a:cs typeface="+mn-cs"/>
        </a:defRPr>
      </a:lvl8pPr>
      <a:lvl9pPr marL="685800" indent="-228600" algn="l" defTabSz="914400" rtl="0" eaLnBrk="1" latinLnBrk="0" hangingPunct="1">
        <a:spcBef>
          <a:spcPts val="200"/>
        </a:spcBef>
        <a:spcAft>
          <a:spcPts val="200"/>
        </a:spcAft>
        <a:buClr>
          <a:schemeClr val="tx2"/>
        </a:buClr>
        <a:buSzPct val="100000"/>
        <a:buFont typeface="Segoe UI" panose="020B0502040204020203" pitchFamily="34" charset="0"/>
        <a:buChar char="●"/>
        <a:defRPr sz="1800" kern="1200" baseline="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7" name="Oval 66"/>
          <p:cNvSpPr>
            <a:spLocks noChangeAspect="1"/>
          </p:cNvSpPr>
          <p:nvPr userDrawn="1"/>
        </p:nvSpPr>
        <p:spPr bwMode="gray">
          <a:xfrm>
            <a:off x="381000" y="6409943"/>
            <a:ext cx="219456" cy="219456"/>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822960" rIns="91440" bIns="45720" numCol="1" spcCol="0" rtlCol="0" fromWordArt="0" anchor="ctr" anchorCtr="0" forceAA="0" compatLnSpc="1">
            <a:prstTxWarp prst="textNoShape">
              <a:avLst/>
            </a:prstTxWarp>
            <a:noAutofit/>
          </a:bodyPr>
          <a:lstStyle/>
          <a:p>
            <a:pPr algn="ctr"/>
            <a:endParaRPr lang="en-US" dirty="0" smtClean="0">
              <a:solidFill>
                <a:schemeClr val="tx1"/>
              </a:solidFill>
              <a:latin typeface="Segoe UI" panose="020B0502040204020203" pitchFamily="34" charset="0"/>
            </a:endParaRPr>
          </a:p>
        </p:txBody>
      </p:sp>
      <p:sp>
        <p:nvSpPr>
          <p:cNvPr id="3" name="Textplatzhalter 2"/>
          <p:cNvSpPr>
            <a:spLocks noGrp="1"/>
          </p:cNvSpPr>
          <p:nvPr>
            <p:ph type="body" idx="1"/>
            <p:custDataLst>
              <p:tags r:id="rId2"/>
            </p:custDataLst>
          </p:nvPr>
        </p:nvSpPr>
        <p:spPr bwMode="gray">
          <a:xfrm>
            <a:off x="381000" y="1524000"/>
            <a:ext cx="8382000" cy="4572000"/>
          </a:xfrm>
          <a:prstGeom prst="rect">
            <a:avLst/>
          </a:prstGeom>
        </p:spPr>
        <p:txBody>
          <a:bodyPr vert="horz" lIns="0" tIns="0" rIns="0" bIns="0" rtlCol="0">
            <a:normAutofit/>
          </a:bodyPr>
          <a:lstStyle/>
          <a:p>
            <a:pPr lvl="0"/>
            <a:r>
              <a:rPr lang="en-US" noProof="0"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2" name="Titelplatzhalter 1"/>
          <p:cNvSpPr>
            <a:spLocks noGrp="1"/>
          </p:cNvSpPr>
          <p:nvPr>
            <p:ph type="title"/>
          </p:nvPr>
        </p:nvSpPr>
        <p:spPr>
          <a:xfrm>
            <a:off x="381000" y="299292"/>
            <a:ext cx="8382000" cy="386508"/>
          </a:xfrm>
          <a:prstGeom prst="rect">
            <a:avLst/>
          </a:prstGeom>
        </p:spPr>
        <p:txBody>
          <a:bodyPr vert="horz" lIns="0" tIns="36000" rIns="0" bIns="0" rtlCol="0" anchor="t" anchorCtr="0">
            <a:noAutofit/>
          </a:bodyPr>
          <a:lstStyle/>
          <a:p>
            <a:r>
              <a:rPr lang="en-US" dirty="0" smtClean="0"/>
              <a:t>Gantt Master – please ignore!</a:t>
            </a:r>
            <a:endParaRPr lang="en-US" dirty="0"/>
          </a:p>
        </p:txBody>
      </p:sp>
      <p:pic>
        <p:nvPicPr>
          <p:cNvPr id="8" name="Picture 6"/>
          <p:cNvPicPr>
            <a:picLocks noChangeAspect="1"/>
          </p:cNvPicPr>
          <p:nvPr userDrawn="1"/>
        </p:nvPicPr>
        <p:blipFill>
          <a:blip r:embed="rId37" cstate="screen">
            <a:extLst>
              <a:ext uri="{28A0092B-C50C-407E-A947-70E740481C1C}">
                <a14:useLocalDpi xmlns:a14="http://schemas.microsoft.com/office/drawing/2010/main" val="0"/>
              </a:ext>
            </a:extLst>
          </a:blip>
          <a:stretch>
            <a:fillRect/>
          </a:stretch>
        </p:blipFill>
        <p:spPr>
          <a:xfrm>
            <a:off x="7409392" y="6399967"/>
            <a:ext cx="1394560" cy="236469"/>
          </a:xfrm>
          <a:prstGeom prst="rect">
            <a:avLst/>
          </a:prstGeom>
        </p:spPr>
      </p:pic>
      <p:cxnSp>
        <p:nvCxnSpPr>
          <p:cNvPr id="12" name="Gerade Verbindung 11"/>
          <p:cNvCxnSpPr/>
          <p:nvPr userDrawn="1"/>
        </p:nvCxnSpPr>
        <p:spPr bwMode="gray">
          <a:xfrm>
            <a:off x="2122910" y="6519434"/>
            <a:ext cx="5120640" cy="224"/>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VCT_Marker_ID_20" hidden="1"/>
          <p:cNvSpPr/>
          <p:nvPr userDrawn="1">
            <p:custDataLst>
              <p:tags r:id="rId3"/>
            </p:custDataLst>
          </p:nvPr>
        </p:nvSpPr>
        <p:spPr>
          <a:xfrm>
            <a:off x="1270000" y="127000"/>
            <a:ext cx="127000" cy="1270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a-IN" sz="400" smtClean="0">
                <a:solidFill>
                  <a:srgbClr val="FFFFFF"/>
                </a:solidFill>
                <a:latin typeface="Segoe UI" panose="020B0502040204020203" pitchFamily="34" charset="0"/>
              </a:rPr>
              <a:t>&lt;?xml version="1.0" encoding="utf-16"?&gt;</a:t>
            </a:r>
          </a:p>
          <a:p>
            <a:pPr algn="ctr"/>
            <a:r>
              <a:rPr lang="sa-IN" sz="400" smtClean="0">
                <a:solidFill>
                  <a:srgbClr val="FFFFFF"/>
                </a:solidFill>
                <a:latin typeface="Segoe UI" panose="020B0502040204020203" pitchFamily="34" charset="0"/>
              </a:rPr>
              <a:t>&lt;CorporateColors xmlns:xsi="http://www.w3.org/2001/XMLSchema-instance" xmlns:xsd="http://www.w3.org/2001/XMLSchema"&gt;</a:t>
            </a:r>
          </a:p>
          <a:p>
            <a:pPr algn="ctr"/>
            <a:r>
              <a:rPr lang="sa-IN" sz="400" smtClean="0">
                <a:solidFill>
                  <a:srgbClr val="FFFFFF"/>
                </a:solidFill>
                <a:latin typeface="Segoe UI" panose="020B0502040204020203" pitchFamily="34" charset="0"/>
              </a:rPr>
              <a:t>  &lt;VctColors&gt;</a:t>
            </a:r>
          </a:p>
          <a:p>
            <a:pPr algn="ctr"/>
            <a:r>
              <a:rPr lang="sa-IN" sz="400" smtClean="0">
                <a:solidFill>
                  <a:srgbClr val="FFFFFF"/>
                </a:solidFill>
                <a:latin typeface="Segoe UI" panose="020B0502040204020203" pitchFamily="34" charset="0"/>
              </a:rPr>
              <a:t>    &lt;VctCustomColorSeries show="true"&gt;</a:t>
            </a:r>
          </a:p>
          <a:p>
            <a:pPr algn="ctr"/>
            <a:r>
              <a:rPr lang="sa-IN" sz="400" smtClean="0">
                <a:solidFill>
                  <a:srgbClr val="FFFFFF"/>
                </a:solidFill>
                <a:latin typeface="Segoe UI" panose="020B0502040204020203" pitchFamily="34" charset="0"/>
              </a:rPr>
              <a:t>      &lt;Name&gt;Background 1&lt;/Name&gt;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&lt;Name&gt;Background 1&lt;/Name&gt;</a:t>
            </a:r>
          </a:p>
          <a:p>
            <a:pPr algn="ctr"/>
            <a:r>
              <a:rPr lang="sa-IN" sz="400" smtClean="0">
                <a:solidFill>
                  <a:srgbClr val="FFFFFF"/>
                </a:solidFill>
                <a:latin typeface="Segoe UI" panose="020B0502040204020203" pitchFamily="34" charset="0"/>
              </a:rPr>
              <a:t>          &lt;RGB Red="255" Green="255" Blue="255" /&gt;</a:t>
            </a:r>
          </a:p>
          <a:p>
            <a:pPr algn="ctr"/>
            <a:r>
              <a:rPr lang="sa-IN" sz="400" smtClean="0">
                <a:solidFill>
                  <a:srgbClr val="FFFFFF"/>
                </a:solidFill>
                <a:latin typeface="Segoe UI" panose="020B0502040204020203" pitchFamily="34" charset="0"/>
              </a:rPr>
              <a:t>          &lt;ThemeColorIndex&gt;msoThemeColorLight1&lt;/ThemeColorIndex&gt;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&lt;Name&gt;Background 1, 5% darker&lt;/Name&gt;</a:t>
            </a:r>
          </a:p>
          <a:p>
            <a:pPr algn="ctr"/>
            <a:r>
              <a:rPr lang="sa-IN" sz="400" smtClean="0">
                <a:solidFill>
                  <a:srgbClr val="FFFFFF"/>
                </a:solidFill>
                <a:latin typeface="Segoe UI" panose="020B0502040204020203" pitchFamily="34" charset="0"/>
              </a:rPr>
              <a:t>          &lt;RGB Red="242" Green="242" Blue="242"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&lt;Name&gt;Background 1, 15% darker&lt;/Name&gt;</a:t>
            </a:r>
          </a:p>
          <a:p>
            <a:pPr algn="ctr"/>
            <a:r>
              <a:rPr lang="sa-IN" sz="400" smtClean="0">
                <a:solidFill>
                  <a:srgbClr val="FFFFFF"/>
                </a:solidFill>
                <a:latin typeface="Segoe UI" panose="020B0502040204020203" pitchFamily="34" charset="0"/>
              </a:rPr>
              <a:t>          &lt;RGB Red="217" Green="217" Blue="217"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&lt;Name&gt;Background 1, 25% darker&lt;/Name&gt;</a:t>
            </a:r>
          </a:p>
          <a:p>
            <a:pPr algn="ctr"/>
            <a:r>
              <a:rPr lang="sa-IN" sz="400" smtClean="0">
                <a:solidFill>
                  <a:srgbClr val="FFFFFF"/>
                </a:solidFill>
                <a:latin typeface="Segoe UI" panose="020B0502040204020203" pitchFamily="34" charset="0"/>
              </a:rPr>
              <a:t>          &lt;RGB Red="191" Green="191" Blue="191"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&lt;Name&gt;Background 1, 35% darker&lt;/Name&gt;</a:t>
            </a:r>
          </a:p>
          <a:p>
            <a:pPr algn="ctr"/>
            <a:r>
              <a:rPr lang="sa-IN" sz="400" smtClean="0">
                <a:solidFill>
                  <a:srgbClr val="FFFFFF"/>
                </a:solidFill>
                <a:latin typeface="Segoe UI" panose="020B0502040204020203" pitchFamily="34" charset="0"/>
              </a:rPr>
              <a:t>          &lt;RGB Red="166" Green="166" Blue="166"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&lt;Name&gt;Background 1, 50% darker&lt;/Name&gt;</a:t>
            </a:r>
          </a:p>
          <a:p>
            <a:pPr algn="ctr"/>
            <a:r>
              <a:rPr lang="sa-IN" sz="400" smtClean="0">
                <a:solidFill>
                  <a:srgbClr val="FFFFFF"/>
                </a:solidFill>
                <a:latin typeface="Segoe UI" panose="020B0502040204020203" pitchFamily="34" charset="0"/>
              </a:rPr>
              <a:t>          &lt;RGB Red="127" Green="127" Blue="127"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&lt;/VctCustomColorSeries&gt;</a:t>
            </a:r>
          </a:p>
          <a:p>
            <a:pPr algn="ctr"/>
            <a:r>
              <a:rPr lang="sa-IN" sz="400" smtClean="0">
                <a:solidFill>
                  <a:srgbClr val="FFFFFF"/>
                </a:solidFill>
                <a:latin typeface="Segoe UI" panose="020B0502040204020203" pitchFamily="34" charset="0"/>
              </a:rPr>
              <a:t>    &lt;VctCustomColorSeries show="true"&gt;</a:t>
            </a:r>
          </a:p>
          <a:p>
            <a:pPr algn="ctr"/>
            <a:r>
              <a:rPr lang="sa-IN" sz="400" smtClean="0">
                <a:solidFill>
                  <a:srgbClr val="FFFFFF"/>
                </a:solidFill>
                <a:latin typeface="Segoe UI" panose="020B0502040204020203" pitchFamily="34" charset="0"/>
              </a:rPr>
              <a:t>      &lt;Name&gt;Text 1&lt;/Name&gt;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&lt;Name&gt;Text 1&lt;/Name&gt;</a:t>
            </a:r>
          </a:p>
          <a:p>
            <a:pPr algn="ctr"/>
            <a:r>
              <a:rPr lang="sa-IN" sz="400" smtClean="0">
                <a:solidFill>
                  <a:srgbClr val="FFFFFF"/>
                </a:solidFill>
                <a:latin typeface="Segoe UI" panose="020B0502040204020203" pitchFamily="34" charset="0"/>
              </a:rPr>
              <a:t>          &lt;RGB Red="0" Green="0" Blue="0" /&gt;</a:t>
            </a:r>
          </a:p>
          <a:p>
            <a:pPr algn="ctr"/>
            <a:r>
              <a:rPr lang="sa-IN" sz="400" smtClean="0">
                <a:solidFill>
                  <a:srgbClr val="FFFFFF"/>
                </a:solidFill>
                <a:latin typeface="Segoe UI" panose="020B0502040204020203" pitchFamily="34" charset="0"/>
              </a:rPr>
              <a:t>          &lt;ThemeColorIndex&gt;msoThemeColorDark1&lt;/ThemeColorIndex&gt;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&lt;Name&gt;Text 1, 50% lighter&lt;/Name&gt;</a:t>
            </a:r>
          </a:p>
          <a:p>
            <a:pPr algn="ctr"/>
            <a:r>
              <a:rPr lang="sa-IN" sz="400" smtClean="0">
                <a:solidFill>
                  <a:srgbClr val="FFFFFF"/>
                </a:solidFill>
                <a:latin typeface="Segoe UI" panose="020B0502040204020203" pitchFamily="34" charset="0"/>
              </a:rPr>
              <a:t>          &lt;RGB Red="127" Green="127" Blue="127"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&lt;Name&gt;Text 1, 35% lighter&lt;/Name&gt;</a:t>
            </a:r>
          </a:p>
          <a:p>
            <a:pPr algn="ctr"/>
            <a:r>
              <a:rPr lang="sa-IN" sz="400" smtClean="0">
                <a:solidFill>
                  <a:srgbClr val="FFFFFF"/>
                </a:solidFill>
                <a:latin typeface="Segoe UI" panose="020B0502040204020203" pitchFamily="34" charset="0"/>
              </a:rPr>
              <a:t>          &lt;RGB Red="89" Green="89" Blue="89"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&lt;Name&gt;Text 1, 25% lighter&lt;/Name&gt;</a:t>
            </a:r>
          </a:p>
          <a:p>
            <a:pPr algn="ctr"/>
            <a:r>
              <a:rPr lang="sa-IN" sz="400" smtClean="0">
                <a:solidFill>
                  <a:srgbClr val="FFFFFF"/>
                </a:solidFill>
                <a:latin typeface="Segoe UI" panose="020B0502040204020203" pitchFamily="34" charset="0"/>
              </a:rPr>
              <a:t>          &lt;RGB Red="64" Green="64" Blue="64"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&lt;Name&gt;Text 1, 15% lighter&lt;/Name&gt;</a:t>
            </a:r>
          </a:p>
          <a:p>
            <a:pPr algn="ctr"/>
            <a:r>
              <a:rPr lang="sa-IN" sz="400" smtClean="0">
                <a:solidFill>
                  <a:srgbClr val="FFFFFF"/>
                </a:solidFill>
                <a:latin typeface="Segoe UI" panose="020B0502040204020203" pitchFamily="34" charset="0"/>
              </a:rPr>
              <a:t>          &lt;RGB Red="38" Green="38" Blue="38"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&lt;Name&gt;Text 1, 5% lighter&lt;/Name&gt;</a:t>
            </a:r>
          </a:p>
          <a:p>
            <a:pPr algn="ctr"/>
            <a:r>
              <a:rPr lang="sa-IN" sz="400" smtClean="0">
                <a:solidFill>
                  <a:srgbClr val="FFFFFF"/>
                </a:solidFill>
                <a:latin typeface="Segoe UI" panose="020B0502040204020203" pitchFamily="34" charset="0"/>
              </a:rPr>
              <a:t>          &lt;RGB Red="13" Green="13" Blue="13"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&lt;/VctCustomColorSeries&gt;</a:t>
            </a:r>
          </a:p>
          <a:p>
            <a:pPr algn="ctr"/>
            <a:r>
              <a:rPr lang="sa-IN" sz="400" smtClean="0">
                <a:solidFill>
                  <a:srgbClr val="FFFFFF"/>
                </a:solidFill>
                <a:latin typeface="Segoe UI" panose="020B0502040204020203" pitchFamily="34" charset="0"/>
              </a:rPr>
              <a:t>    &lt;VctCustomColorSeries show="true"&gt;</a:t>
            </a:r>
          </a:p>
          <a:p>
            <a:pPr algn="ctr"/>
            <a:r>
              <a:rPr lang="sa-IN" sz="400" smtClean="0">
                <a:solidFill>
                  <a:srgbClr val="FFFFFF"/>
                </a:solidFill>
                <a:latin typeface="Segoe UI" panose="020B0502040204020203" pitchFamily="34" charset="0"/>
              </a:rPr>
              <a:t>      &lt;Name&gt;Background 2&lt;/Name&gt;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&lt;Name&gt;Background 2&lt;/Name&gt;</a:t>
            </a:r>
          </a:p>
          <a:p>
            <a:pPr algn="ctr"/>
            <a:r>
              <a:rPr lang="sa-IN" sz="400" smtClean="0">
                <a:solidFill>
                  <a:srgbClr val="FFFFFF"/>
                </a:solidFill>
                <a:latin typeface="Segoe UI" panose="020B0502040204020203" pitchFamily="34" charset="0"/>
              </a:rPr>
              <a:t>          &lt;RGB Red="0" Green="125" Blue="195" /&gt;</a:t>
            </a:r>
          </a:p>
          <a:p>
            <a:pPr algn="ctr"/>
            <a:r>
              <a:rPr lang="sa-IN" sz="400" smtClean="0">
                <a:solidFill>
                  <a:srgbClr val="FFFFFF"/>
                </a:solidFill>
                <a:latin typeface="Segoe UI" panose="020B0502040204020203" pitchFamily="34" charset="0"/>
              </a:rPr>
              <a:t>          &lt;ThemeColorIndex&gt;msoThemeColorLight2&lt;/ThemeColorIndex&gt;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&lt;Name&gt;Background 2, 80% lighter&lt;/Name&gt;</a:t>
            </a:r>
          </a:p>
          <a:p>
            <a:pPr algn="ctr"/>
            <a:r>
              <a:rPr lang="sa-IN" sz="400" smtClean="0">
                <a:solidFill>
                  <a:srgbClr val="FFFFFF"/>
                </a:solidFill>
                <a:latin typeface="Segoe UI" panose="020B0502040204020203" pitchFamily="34" charset="0"/>
              </a:rPr>
              <a:t>          &lt;RGB Red="192" Green="232" Blue="255"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&lt;Name&gt;Background 2, 60% lighter&lt;/Name&gt;</a:t>
            </a:r>
          </a:p>
          <a:p>
            <a:pPr algn="ctr"/>
            <a:r>
              <a:rPr lang="sa-IN" sz="400" smtClean="0">
                <a:solidFill>
                  <a:srgbClr val="FFFFFF"/>
                </a:solidFill>
                <a:latin typeface="Segoe UI" panose="020B0502040204020203" pitchFamily="34" charset="0"/>
              </a:rPr>
              <a:t>          &lt;RGB Red="129" Green="210" Blue="255"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&lt;Name&gt;Background 2, 40% lighter&lt;/Name&gt;</a:t>
            </a:r>
          </a:p>
          <a:p>
            <a:pPr algn="ctr"/>
            <a:r>
              <a:rPr lang="sa-IN" sz="400" smtClean="0">
                <a:solidFill>
                  <a:srgbClr val="FFFFFF"/>
                </a:solidFill>
                <a:latin typeface="Segoe UI" panose="020B0502040204020203" pitchFamily="34" charset="0"/>
              </a:rPr>
              <a:t>          &lt;RGB Red="66" Green="187" Blue="255"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&lt;/VctCustomColorSeries&gt;</a:t>
            </a:r>
          </a:p>
          <a:p>
            <a:pPr algn="ctr"/>
            <a:r>
              <a:rPr lang="sa-IN" sz="400" smtClean="0">
                <a:solidFill>
                  <a:srgbClr val="FFFFFF"/>
                </a:solidFill>
                <a:latin typeface="Segoe UI" panose="020B0502040204020203" pitchFamily="34" charset="0"/>
              </a:rPr>
              <a:t>    &lt;VctCustomColorSeries show="true"&gt;</a:t>
            </a:r>
          </a:p>
          <a:p>
            <a:pPr algn="ctr"/>
            <a:r>
              <a:rPr lang="sa-IN" sz="400" smtClean="0">
                <a:solidFill>
                  <a:srgbClr val="FFFFFF"/>
                </a:solidFill>
                <a:latin typeface="Segoe UI" panose="020B0502040204020203" pitchFamily="34" charset="0"/>
              </a:rPr>
              <a:t>      &lt;Name&gt;Text 2&lt;/Name&gt;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&lt;Name&gt;Text 2&lt;/Name&gt;</a:t>
            </a:r>
          </a:p>
          <a:p>
            <a:pPr algn="ctr"/>
            <a:r>
              <a:rPr lang="sa-IN" sz="400" smtClean="0">
                <a:solidFill>
                  <a:srgbClr val="FFFFFF"/>
                </a:solidFill>
                <a:latin typeface="Segoe UI" panose="020B0502040204020203" pitchFamily="34" charset="0"/>
              </a:rPr>
              <a:t>          &lt;RGB Red="185" Green="185" Blue="185" /&gt;</a:t>
            </a:r>
          </a:p>
          <a:p>
            <a:pPr algn="ctr"/>
            <a:r>
              <a:rPr lang="sa-IN" sz="400" smtClean="0">
                <a:solidFill>
                  <a:srgbClr val="FFFFFF"/>
                </a:solidFill>
                <a:latin typeface="Segoe UI" panose="020B0502040204020203" pitchFamily="34" charset="0"/>
              </a:rPr>
              <a:t>          &lt;ThemeColorIndex&gt;msoThemeColorDark2&lt;/ThemeColorIndex&gt;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&lt;Name&gt;Text 2, 80% lighter&lt;/Name&gt;</a:t>
            </a:r>
          </a:p>
          <a:p>
            <a:pPr algn="ctr"/>
            <a:r>
              <a:rPr lang="sa-IN" sz="400" smtClean="0">
                <a:solidFill>
                  <a:srgbClr val="FFFFFF"/>
                </a:solidFill>
                <a:latin typeface="Segoe UI" panose="020B0502040204020203" pitchFamily="34" charset="0"/>
              </a:rPr>
              <a:t>          &lt;RGB Red="241" Green="241" Blue="241"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&lt;Name&gt;Text 2, 60% lighter&lt;/Name&gt;</a:t>
            </a:r>
          </a:p>
          <a:p>
            <a:pPr algn="ctr"/>
            <a:r>
              <a:rPr lang="sa-IN" sz="400" smtClean="0">
                <a:solidFill>
                  <a:srgbClr val="FFFFFF"/>
                </a:solidFill>
                <a:latin typeface="Segoe UI" panose="020B0502040204020203" pitchFamily="34" charset="0"/>
              </a:rPr>
              <a:t>          &lt;RGB Red="227" Green="227" Blue="227"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&lt;Name&gt;Text 2, 40% lighter&lt;/Name&gt;</a:t>
            </a:r>
          </a:p>
          <a:p>
            <a:pPr algn="ctr"/>
            <a:r>
              <a:rPr lang="sa-IN" sz="400" smtClean="0">
                <a:solidFill>
                  <a:srgbClr val="FFFFFF"/>
                </a:solidFill>
                <a:latin typeface="Segoe UI" panose="020B0502040204020203" pitchFamily="34" charset="0"/>
              </a:rPr>
              <a:t>          &lt;RGB Red="213" Green="213" Blue="213"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&lt;Name&gt;Text 2, 25% darker&lt;/Name&gt;</a:t>
            </a:r>
          </a:p>
          <a:p>
            <a:pPr algn="ctr"/>
            <a:r>
              <a:rPr lang="sa-IN" sz="400" smtClean="0">
                <a:solidFill>
                  <a:srgbClr val="FFFFFF"/>
                </a:solidFill>
                <a:latin typeface="Segoe UI" panose="020B0502040204020203" pitchFamily="34" charset="0"/>
              </a:rPr>
              <a:t>          &lt;RGB Red="139" Green="139" Blue="139"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&lt;Name&gt;Text 2, 50% darker&lt;/Name&gt;</a:t>
            </a:r>
          </a:p>
          <a:p>
            <a:pPr algn="ctr"/>
            <a:r>
              <a:rPr lang="sa-IN" sz="400" smtClean="0">
                <a:solidFill>
                  <a:srgbClr val="FFFFFF"/>
                </a:solidFill>
                <a:latin typeface="Segoe UI" panose="020B0502040204020203" pitchFamily="34" charset="0"/>
              </a:rPr>
              <a:t>          &lt;RGB Red="93" Green="93" Blue="93"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&lt;/VctCustomColorSeries&gt;</a:t>
            </a:r>
          </a:p>
          <a:p>
            <a:pPr algn="ctr"/>
            <a:r>
              <a:rPr lang="sa-IN" sz="400" smtClean="0">
                <a:solidFill>
                  <a:srgbClr val="FFFFFF"/>
                </a:solidFill>
                <a:latin typeface="Segoe UI" panose="020B0502040204020203" pitchFamily="34" charset="0"/>
              </a:rPr>
              <a:t>    &lt;VctCustomColorSeries show="true"&gt;</a:t>
            </a:r>
          </a:p>
          <a:p>
            <a:pPr algn="ctr"/>
            <a:r>
              <a:rPr lang="sa-IN" sz="400" smtClean="0">
                <a:solidFill>
                  <a:srgbClr val="FFFFFF"/>
                </a:solidFill>
                <a:latin typeface="Segoe UI" panose="020B0502040204020203" pitchFamily="34" charset="0"/>
              </a:rPr>
              <a:t>      &lt;Name&gt;Accent 1&lt;/Name&gt;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1&lt;/Name&gt;</a:t>
            </a:r>
          </a:p>
          <a:p>
            <a:pPr algn="ctr"/>
            <a:r>
              <a:rPr lang="sa-IN" sz="400" smtClean="0">
                <a:solidFill>
                  <a:srgbClr val="FFFFFF"/>
                </a:solidFill>
                <a:latin typeface="Segoe UI" panose="020B0502040204020203" pitchFamily="34" charset="0"/>
              </a:rPr>
              <a:t>          &lt;RGB Red="0" Green="125" Blue="195" /&gt;</a:t>
            </a:r>
          </a:p>
          <a:p>
            <a:pPr algn="ctr"/>
            <a:r>
              <a:rPr lang="sa-IN" sz="400" smtClean="0">
                <a:solidFill>
                  <a:srgbClr val="FFFFFF"/>
                </a:solidFill>
                <a:latin typeface="Segoe UI" panose="020B0502040204020203" pitchFamily="34" charset="0"/>
              </a:rPr>
              <a:t>          &lt;ThemeColorIndex&gt;msoThemeColorAccent1&lt;/ThemeColorIndex&gt;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1, 80% lighter&lt;/Name&gt;</a:t>
            </a:r>
          </a:p>
          <a:p>
            <a:pPr algn="ctr"/>
            <a:r>
              <a:rPr lang="sa-IN" sz="400" smtClean="0">
                <a:solidFill>
                  <a:srgbClr val="FFFFFF"/>
                </a:solidFill>
                <a:latin typeface="Segoe UI" panose="020B0502040204020203" pitchFamily="34" charset="0"/>
              </a:rPr>
              <a:t>          &lt;RGB Red="192" Green="232" Blue="255"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1, 60% lighter&lt;/Name&gt;</a:t>
            </a:r>
          </a:p>
          <a:p>
            <a:pPr algn="ctr"/>
            <a:r>
              <a:rPr lang="sa-IN" sz="400" smtClean="0">
                <a:solidFill>
                  <a:srgbClr val="FFFFFF"/>
                </a:solidFill>
                <a:latin typeface="Segoe UI" panose="020B0502040204020203" pitchFamily="34" charset="0"/>
              </a:rPr>
              <a:t>          &lt;RGB Red="129" Green="210" Blue="255"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1, 40% lighter&lt;/Name&gt;</a:t>
            </a:r>
          </a:p>
          <a:p>
            <a:pPr algn="ctr"/>
            <a:r>
              <a:rPr lang="sa-IN" sz="400" smtClean="0">
                <a:solidFill>
                  <a:srgbClr val="FFFFFF"/>
                </a:solidFill>
                <a:latin typeface="Segoe UI" panose="020B0502040204020203" pitchFamily="34" charset="0"/>
              </a:rPr>
              <a:t>          &lt;RGB Red="66" Green="187" Blue="255"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&lt;/VctCustomColorSeries&gt;</a:t>
            </a:r>
          </a:p>
          <a:p>
            <a:pPr algn="ctr"/>
            <a:r>
              <a:rPr lang="sa-IN" sz="400" smtClean="0">
                <a:solidFill>
                  <a:srgbClr val="FFFFFF"/>
                </a:solidFill>
                <a:latin typeface="Segoe UI" panose="020B0502040204020203" pitchFamily="34" charset="0"/>
              </a:rPr>
              <a:t>    &lt;VctCustomColorSeries show="true"&gt;</a:t>
            </a:r>
          </a:p>
          <a:p>
            <a:pPr algn="ctr"/>
            <a:r>
              <a:rPr lang="sa-IN" sz="400" smtClean="0">
                <a:solidFill>
                  <a:srgbClr val="FFFFFF"/>
                </a:solidFill>
                <a:latin typeface="Segoe UI" panose="020B0502040204020203" pitchFamily="34" charset="0"/>
              </a:rPr>
              <a:t>      &lt;Name&gt;Accent 2&lt;/Name&gt;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2&lt;/Name&gt;</a:t>
            </a:r>
          </a:p>
          <a:p>
            <a:pPr algn="ctr"/>
            <a:r>
              <a:rPr lang="sa-IN" sz="400" smtClean="0">
                <a:solidFill>
                  <a:srgbClr val="FFFFFF"/>
                </a:solidFill>
                <a:latin typeface="Segoe UI" panose="020B0502040204020203" pitchFamily="34" charset="0"/>
              </a:rPr>
              <a:t>          &lt;RGB Red="233" Green="98" Blue="92" /&gt;</a:t>
            </a:r>
          </a:p>
          <a:p>
            <a:pPr algn="ctr"/>
            <a:r>
              <a:rPr lang="sa-IN" sz="400" smtClean="0">
                <a:solidFill>
                  <a:srgbClr val="FFFFFF"/>
                </a:solidFill>
                <a:latin typeface="Segoe UI" panose="020B0502040204020203" pitchFamily="34" charset="0"/>
              </a:rPr>
              <a:t>          &lt;ThemeColorIndex&gt;msoThemeColorAccent2&lt;/ThemeColorIndex&gt;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2, 80% lighter&lt;/Name&gt;</a:t>
            </a:r>
          </a:p>
          <a:p>
            <a:pPr algn="ctr"/>
            <a:r>
              <a:rPr lang="sa-IN" sz="400" smtClean="0">
                <a:solidFill>
                  <a:srgbClr val="FFFFFF"/>
                </a:solidFill>
                <a:latin typeface="Segoe UI" panose="020B0502040204020203" pitchFamily="34" charset="0"/>
              </a:rPr>
              <a:t>          &lt;RGB Red="251" Green="224" Blue="222"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2, 60% lighter&lt;/Name&gt;</a:t>
            </a:r>
          </a:p>
          <a:p>
            <a:pPr algn="ctr"/>
            <a:r>
              <a:rPr lang="sa-IN" sz="400" smtClean="0">
                <a:solidFill>
                  <a:srgbClr val="FFFFFF"/>
                </a:solidFill>
                <a:latin typeface="Segoe UI" panose="020B0502040204020203" pitchFamily="34" charset="0"/>
              </a:rPr>
              <a:t>          &lt;RGB Red="246" Green="192" Blue="190"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2, 40% lighter&lt;/Name&gt;</a:t>
            </a:r>
          </a:p>
          <a:p>
            <a:pPr algn="ctr"/>
            <a:r>
              <a:rPr lang="sa-IN" sz="400" smtClean="0">
                <a:solidFill>
                  <a:srgbClr val="FFFFFF"/>
                </a:solidFill>
                <a:latin typeface="Segoe UI" panose="020B0502040204020203" pitchFamily="34" charset="0"/>
              </a:rPr>
              <a:t>          &lt;RGB Red="242" Green="161" Blue="157"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&lt;/VctCustomColorSeries&gt;</a:t>
            </a:r>
          </a:p>
          <a:p>
            <a:pPr algn="ctr"/>
            <a:r>
              <a:rPr lang="sa-IN" sz="400" smtClean="0">
                <a:solidFill>
                  <a:srgbClr val="FFFFFF"/>
                </a:solidFill>
                <a:latin typeface="Segoe UI" panose="020B0502040204020203" pitchFamily="34" charset="0"/>
              </a:rPr>
              <a:t>    &lt;VctCustomColorSeries show="true"&gt;</a:t>
            </a:r>
          </a:p>
          <a:p>
            <a:pPr algn="ctr"/>
            <a:r>
              <a:rPr lang="sa-IN" sz="400" smtClean="0">
                <a:solidFill>
                  <a:srgbClr val="FFFFFF"/>
                </a:solidFill>
                <a:latin typeface="Segoe UI" panose="020B0502040204020203" pitchFamily="34" charset="0"/>
              </a:rPr>
              <a:t>      &lt;Name&gt;Accent 3&lt;/Name&gt;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3&lt;/Name&gt;</a:t>
            </a:r>
          </a:p>
          <a:p>
            <a:pPr algn="ctr"/>
            <a:r>
              <a:rPr lang="sa-IN" sz="400" smtClean="0">
                <a:solidFill>
                  <a:srgbClr val="FFFFFF"/>
                </a:solidFill>
                <a:latin typeface="Segoe UI" panose="020B0502040204020203" pitchFamily="34" charset="0"/>
              </a:rPr>
              <a:t>          &lt;RGB Red="129" Green="190" Blue="97" /&gt;</a:t>
            </a:r>
          </a:p>
          <a:p>
            <a:pPr algn="ctr"/>
            <a:r>
              <a:rPr lang="sa-IN" sz="400" smtClean="0">
                <a:solidFill>
                  <a:srgbClr val="FFFFFF"/>
                </a:solidFill>
                <a:latin typeface="Segoe UI" panose="020B0502040204020203" pitchFamily="34" charset="0"/>
              </a:rPr>
              <a:t>          &lt;ThemeColorIndex&gt;msoThemeColorAccent3&lt;/ThemeColorIndex&gt;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3, 80% lighter&lt;/Name&gt;</a:t>
            </a:r>
          </a:p>
          <a:p>
            <a:pPr algn="ctr"/>
            <a:r>
              <a:rPr lang="sa-IN" sz="400" smtClean="0">
                <a:solidFill>
                  <a:srgbClr val="FFFFFF"/>
                </a:solidFill>
                <a:latin typeface="Segoe UI" panose="020B0502040204020203" pitchFamily="34" charset="0"/>
              </a:rPr>
              <a:t>          &lt;RGB Red="230" Green="242" Blue="223"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3, 60% lighter&lt;/Name&gt;</a:t>
            </a:r>
          </a:p>
          <a:p>
            <a:pPr algn="ctr"/>
            <a:r>
              <a:rPr lang="sa-IN" sz="400" smtClean="0">
                <a:solidFill>
                  <a:srgbClr val="FFFFFF"/>
                </a:solidFill>
                <a:latin typeface="Segoe UI" panose="020B0502040204020203" pitchFamily="34" charset="0"/>
              </a:rPr>
              <a:t>          &lt;RGB Red="205" Green="229" Blue="192"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3, 40% lighter&lt;/Name&gt;</a:t>
            </a:r>
          </a:p>
          <a:p>
            <a:pPr algn="ctr"/>
            <a:r>
              <a:rPr lang="sa-IN" sz="400" smtClean="0">
                <a:solidFill>
                  <a:srgbClr val="FFFFFF"/>
                </a:solidFill>
                <a:latin typeface="Segoe UI" panose="020B0502040204020203" pitchFamily="34" charset="0"/>
              </a:rPr>
              <a:t>          &lt;RGB Red="179" Green="216" Blue="160"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&lt;/VctCustomColorSeries&gt;</a:t>
            </a:r>
          </a:p>
          <a:p>
            <a:pPr algn="ctr"/>
            <a:r>
              <a:rPr lang="sa-IN" sz="400" smtClean="0">
                <a:solidFill>
                  <a:srgbClr val="FFFFFF"/>
                </a:solidFill>
                <a:latin typeface="Segoe UI" panose="020B0502040204020203" pitchFamily="34" charset="0"/>
              </a:rPr>
              <a:t>    &lt;VctCustomColorSeries show="true"&gt;</a:t>
            </a:r>
          </a:p>
          <a:p>
            <a:pPr algn="ctr"/>
            <a:r>
              <a:rPr lang="sa-IN" sz="400" smtClean="0">
                <a:solidFill>
                  <a:srgbClr val="FFFFFF"/>
                </a:solidFill>
                <a:latin typeface="Segoe UI" panose="020B0502040204020203" pitchFamily="34" charset="0"/>
              </a:rPr>
              <a:t>      &lt;Name&gt;Accent 4&lt;/Name&gt;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4&lt;/Name&gt;</a:t>
            </a:r>
          </a:p>
          <a:p>
            <a:pPr algn="ctr"/>
            <a:r>
              <a:rPr lang="sa-IN" sz="400" smtClean="0">
                <a:solidFill>
                  <a:srgbClr val="FFFFFF"/>
                </a:solidFill>
                <a:latin typeface="Segoe UI" panose="020B0502040204020203" pitchFamily="34" charset="0"/>
              </a:rPr>
              <a:t>          &lt;RGB Red="110" Green="83" Blue="152" /&gt;</a:t>
            </a:r>
          </a:p>
          <a:p>
            <a:pPr algn="ctr"/>
            <a:r>
              <a:rPr lang="sa-IN" sz="400" smtClean="0">
                <a:solidFill>
                  <a:srgbClr val="FFFFFF"/>
                </a:solidFill>
                <a:latin typeface="Segoe UI" panose="020B0502040204020203" pitchFamily="34" charset="0"/>
              </a:rPr>
              <a:t>          &lt;ThemeColorIndex&gt;msoThemeColorAccent4&lt;/ThemeColorIndex&gt;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4, 80% lighter&lt;/Name&gt;</a:t>
            </a:r>
          </a:p>
          <a:p>
            <a:pPr algn="ctr"/>
            <a:r>
              <a:rPr lang="sa-IN" sz="400" smtClean="0">
                <a:solidFill>
                  <a:srgbClr val="FFFFFF"/>
                </a:solidFill>
                <a:latin typeface="Segoe UI" panose="020B0502040204020203" pitchFamily="34" charset="0"/>
              </a:rPr>
              <a:t>          &lt;RGB Red="226" Green="219" Blue="236"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4, 60% lighter&lt;/Name&gt;</a:t>
            </a:r>
          </a:p>
          <a:p>
            <a:pPr algn="ctr"/>
            <a:r>
              <a:rPr lang="sa-IN" sz="400" smtClean="0">
                <a:solidFill>
                  <a:srgbClr val="FFFFFF"/>
                </a:solidFill>
                <a:latin typeface="Segoe UI" panose="020B0502040204020203" pitchFamily="34" charset="0"/>
              </a:rPr>
              <a:t>          &lt;RGB Red="196" Green="184" Blue="216"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4, 40% lighter&lt;/Name&gt;</a:t>
            </a:r>
          </a:p>
          <a:p>
            <a:pPr algn="ctr"/>
            <a:r>
              <a:rPr lang="sa-IN" sz="400" smtClean="0">
                <a:solidFill>
                  <a:srgbClr val="FFFFFF"/>
                </a:solidFill>
                <a:latin typeface="Segoe UI" panose="020B0502040204020203" pitchFamily="34" charset="0"/>
              </a:rPr>
              <a:t>          &lt;RGB Red="167" Green="148" Blue="197"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&lt;/VctCustomColorSeries&gt;</a:t>
            </a:r>
          </a:p>
          <a:p>
            <a:pPr algn="ctr"/>
            <a:r>
              <a:rPr lang="sa-IN" sz="400" smtClean="0">
                <a:solidFill>
                  <a:srgbClr val="FFFFFF"/>
                </a:solidFill>
                <a:latin typeface="Segoe UI" panose="020B0502040204020203" pitchFamily="34" charset="0"/>
              </a:rPr>
              <a:t>    &lt;VctCustomColorSeries show="true"&gt;</a:t>
            </a:r>
          </a:p>
          <a:p>
            <a:pPr algn="ctr"/>
            <a:r>
              <a:rPr lang="sa-IN" sz="400" smtClean="0">
                <a:solidFill>
                  <a:srgbClr val="FFFFFF"/>
                </a:solidFill>
                <a:latin typeface="Segoe UI" panose="020B0502040204020203" pitchFamily="34" charset="0"/>
              </a:rPr>
              <a:t>      &lt;Name&gt;Accent 5&lt;/Name&gt;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5&lt;/Name&gt;</a:t>
            </a:r>
          </a:p>
          <a:p>
            <a:pPr algn="ctr"/>
            <a:r>
              <a:rPr lang="sa-IN" sz="400" smtClean="0">
                <a:solidFill>
                  <a:srgbClr val="FFFFFF"/>
                </a:solidFill>
                <a:latin typeface="Segoe UI" panose="020B0502040204020203" pitchFamily="34" charset="0"/>
              </a:rPr>
              <a:t>          &lt;RGB Red="48" Green="182" Blue="186" /&gt;</a:t>
            </a:r>
          </a:p>
          <a:p>
            <a:pPr algn="ctr"/>
            <a:r>
              <a:rPr lang="sa-IN" sz="400" smtClean="0">
                <a:solidFill>
                  <a:srgbClr val="FFFFFF"/>
                </a:solidFill>
                <a:latin typeface="Segoe UI" panose="020B0502040204020203" pitchFamily="34" charset="0"/>
              </a:rPr>
              <a:t>          &lt;ThemeColorIndex&gt;msoThemeColorAccent5&lt;/ThemeColorIndex&gt;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5, 80% lighter&lt;/Name&gt;</a:t>
            </a:r>
          </a:p>
          <a:p>
            <a:pPr algn="ctr"/>
            <a:r>
              <a:rPr lang="sa-IN" sz="400" smtClean="0">
                <a:solidFill>
                  <a:srgbClr val="FFFFFF"/>
                </a:solidFill>
                <a:latin typeface="Segoe UI" panose="020B0502040204020203" pitchFamily="34" charset="0"/>
              </a:rPr>
              <a:t>          &lt;RGB Red="211" Green="243" Blue="244"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5, 60% lighter&lt;/Name&gt;</a:t>
            </a:r>
          </a:p>
          <a:p>
            <a:pPr algn="ctr"/>
            <a:r>
              <a:rPr lang="sa-IN" sz="400" smtClean="0">
                <a:solidFill>
                  <a:srgbClr val="FFFFFF"/>
                </a:solidFill>
                <a:latin typeface="Segoe UI" panose="020B0502040204020203" pitchFamily="34" charset="0"/>
              </a:rPr>
              <a:t>          &lt;RGB Red="167" Green="230" Blue="232"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5, 40% lighter&lt;/Name&gt;</a:t>
            </a:r>
          </a:p>
          <a:p>
            <a:pPr algn="ctr"/>
            <a:r>
              <a:rPr lang="sa-IN" sz="400" smtClean="0">
                <a:solidFill>
                  <a:srgbClr val="FFFFFF"/>
                </a:solidFill>
                <a:latin typeface="Segoe UI" panose="020B0502040204020203" pitchFamily="34" charset="0"/>
              </a:rPr>
              <a:t>          &lt;RGB Red="123" Green="218" Blue="221"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&lt;/VctCustomColorSeries&gt;</a:t>
            </a:r>
          </a:p>
          <a:p>
            <a:pPr algn="ctr"/>
            <a:r>
              <a:rPr lang="sa-IN" sz="400" smtClean="0">
                <a:solidFill>
                  <a:srgbClr val="FFFFFF"/>
                </a:solidFill>
                <a:latin typeface="Segoe UI" panose="020B0502040204020203" pitchFamily="34" charset="0"/>
              </a:rPr>
              <a:t>    &lt;VctCustomColorSeries show="true"&gt;</a:t>
            </a:r>
          </a:p>
          <a:p>
            <a:pPr algn="ctr"/>
            <a:r>
              <a:rPr lang="sa-IN" sz="400" smtClean="0">
                <a:solidFill>
                  <a:srgbClr val="FFFFFF"/>
                </a:solidFill>
                <a:latin typeface="Segoe UI" panose="020B0502040204020203" pitchFamily="34" charset="0"/>
              </a:rPr>
              <a:t>      &lt;Name&gt;Accent 6&lt;/Name&gt;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6&lt;/Name&gt;</a:t>
            </a:r>
          </a:p>
          <a:p>
            <a:pPr algn="ctr"/>
            <a:r>
              <a:rPr lang="sa-IN" sz="400" smtClean="0">
                <a:solidFill>
                  <a:srgbClr val="FFFFFF"/>
                </a:solidFill>
                <a:latin typeface="Segoe UI" panose="020B0502040204020203" pitchFamily="34" charset="0"/>
              </a:rPr>
              <a:t>          &lt;RGB Red="239" Green="170" Blue="44" /&gt;</a:t>
            </a:r>
          </a:p>
          <a:p>
            <a:pPr algn="ctr"/>
            <a:r>
              <a:rPr lang="sa-IN" sz="400" smtClean="0">
                <a:solidFill>
                  <a:srgbClr val="FFFFFF"/>
                </a:solidFill>
                <a:latin typeface="Segoe UI" panose="020B0502040204020203" pitchFamily="34" charset="0"/>
              </a:rPr>
              <a:t>          &lt;ThemeColorIndex&gt;msoThemeColorAccent6&lt;/ThemeColorIndex&gt;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6, 80% lighter&lt;/Name&gt;</a:t>
            </a:r>
          </a:p>
          <a:p>
            <a:pPr algn="ctr"/>
            <a:r>
              <a:rPr lang="sa-IN" sz="400" smtClean="0">
                <a:solidFill>
                  <a:srgbClr val="FFFFFF"/>
                </a:solidFill>
                <a:latin typeface="Segoe UI" panose="020B0502040204020203" pitchFamily="34" charset="0"/>
              </a:rPr>
              <a:t>          &lt;RGB Red="252" Green="238" Blue="213"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6, 60% lighter&lt;/Name&gt;</a:t>
            </a:r>
          </a:p>
          <a:p>
            <a:pPr algn="ctr"/>
            <a:r>
              <a:rPr lang="sa-IN" sz="400" smtClean="0">
                <a:solidFill>
                  <a:srgbClr val="FFFFFF"/>
                </a:solidFill>
                <a:latin typeface="Segoe UI" panose="020B0502040204020203" pitchFamily="34" charset="0"/>
              </a:rPr>
              <a:t>          &lt;RGB Red="249" Green="221" Blue="171"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&lt;Name&gt;Accent 6, 40% lighter&lt;/Name&gt;</a:t>
            </a:r>
          </a:p>
          <a:p>
            <a:pPr algn="ctr"/>
            <a:r>
              <a:rPr lang="sa-IN" sz="400" smtClean="0">
                <a:solidFill>
                  <a:srgbClr val="FFFFFF"/>
                </a:solidFill>
                <a:latin typeface="Segoe UI" panose="020B0502040204020203" pitchFamily="34" charset="0"/>
              </a:rPr>
              <a:t>          &lt;RGB Red="245" Green="204" Blue="128" /&gt;</a:t>
            </a:r>
          </a:p>
          <a:p>
            <a:pPr algn="ctr"/>
            <a:r>
              <a:rPr lang="sa-IN" sz="400" smtClean="0">
                <a:solidFill>
                  <a:srgbClr val="FFFFFF"/>
                </a:solidFill>
                <a:latin typeface="Segoe UI" panose="020B0502040204020203" pitchFamily="34" charset="0"/>
              </a:rPr>
              <a:t>          &lt;ThemeColorIndex&gt;msoNotThemeColor&lt;/ThemeColorIndex&gt;</a:t>
            </a:r>
          </a:p>
          <a:p>
            <a:pPr algn="ctr"/>
            <a:r>
              <a:rPr lang="sa-IN" sz="400" smtClean="0">
                <a:solidFill>
                  <a:srgbClr val="FFFFFF"/>
                </a:solidFill>
                <a:latin typeface="Segoe UI" panose="020B0502040204020203" pitchFamily="34" charset="0"/>
              </a:rPr>
              <a:t>        &lt;/VctCustomColor&gt;</a:t>
            </a:r>
          </a:p>
          <a:p>
            <a:pPr algn="ctr"/>
            <a:r>
              <a:rPr lang="sa-IN" sz="400" smtClean="0">
                <a:solidFill>
                  <a:srgbClr val="FFFFFF"/>
                </a:solidFill>
                <a:latin typeface="Segoe UI" panose="020B0502040204020203" pitchFamily="34" charset="0"/>
              </a:rPr>
              <a:t>      &lt;/CustomColors&gt;</a:t>
            </a:r>
          </a:p>
          <a:p>
            <a:pPr algn="ctr"/>
            <a:r>
              <a:rPr lang="sa-IN" sz="400" smtClean="0">
                <a:solidFill>
                  <a:srgbClr val="FFFFFF"/>
                </a:solidFill>
                <a:latin typeface="Segoe UI" panose="020B0502040204020203" pitchFamily="34" charset="0"/>
              </a:rPr>
              <a:t>    &lt;/VctCustomColorSeries&gt;</a:t>
            </a:r>
          </a:p>
          <a:p>
            <a:pPr algn="ctr"/>
            <a:r>
              <a:rPr lang="sa-IN" sz="400" smtClean="0">
                <a:solidFill>
                  <a:srgbClr val="FFFFFF"/>
                </a:solidFill>
                <a:latin typeface="Segoe UI" panose="020B0502040204020203" pitchFamily="34" charset="0"/>
              </a:rPr>
              <a:t>  &lt;/VctColors&gt;</a:t>
            </a:r>
          </a:p>
          <a:p>
            <a:pPr algn="ctr"/>
            <a:r>
              <a:rPr lang="sa-IN" sz="400" smtClean="0">
                <a:solidFill>
                  <a:srgbClr val="FFFFFF"/>
                </a:solidFill>
                <a:latin typeface="Segoe UI" panose="020B0502040204020203" pitchFamily="34" charset="0"/>
              </a:rPr>
              <a:t>  &lt;Horizontal&gt;false&lt;/Horizontal&gt;</a:t>
            </a:r>
          </a:p>
          <a:p>
            <a:pPr algn="ctr"/>
            <a:r>
              <a:rPr lang="sa-IN" sz="400" smtClean="0">
                <a:solidFill>
                  <a:srgbClr val="FFFFFF"/>
                </a:solidFill>
                <a:latin typeface="Segoe UI" panose="020B0502040204020203" pitchFamily="34" charset="0"/>
              </a:rPr>
              <a:t>  &lt;Definite&gt;true&lt;/Definite&gt;</a:t>
            </a:r>
          </a:p>
          <a:p>
            <a:pPr algn="ctr"/>
            <a:r>
              <a:rPr lang="sa-IN" sz="400" smtClean="0">
                <a:solidFill>
                  <a:srgbClr val="FFFFFF"/>
                </a:solidFill>
                <a:latin typeface="Segoe UI" panose="020B0502040204020203" pitchFamily="34" charset="0"/>
              </a:rPr>
              <a:t>  &lt;ThemeColors&gt;</a:t>
            </a:r>
          </a:p>
          <a:p>
            <a:pPr algn="ctr"/>
            <a:r>
              <a:rPr lang="sa-IN" sz="400" smtClean="0">
                <a:solidFill>
                  <a:srgbClr val="FFFFFF"/>
                </a:solidFill>
                <a:latin typeface="Segoe UI" panose="020B0502040204020203" pitchFamily="34" charset="0"/>
              </a:rPr>
              <a:t>    &lt;VctThemeColor Red="255" Green="255" Blue="255" Index="msoThemeLight1" /&gt;</a:t>
            </a:r>
          </a:p>
          <a:p>
            <a:pPr algn="ctr"/>
            <a:r>
              <a:rPr lang="sa-IN" sz="400" smtClean="0">
                <a:solidFill>
                  <a:srgbClr val="FFFFFF"/>
                </a:solidFill>
                <a:latin typeface="Segoe UI" panose="020B0502040204020203" pitchFamily="34" charset="0"/>
              </a:rPr>
              <a:t>    &lt;VctThemeColor Red="0" Green="0" Blue="0" Index="msoThemeDark1" /&gt;</a:t>
            </a:r>
          </a:p>
          <a:p>
            <a:pPr algn="ctr"/>
            <a:r>
              <a:rPr lang="sa-IN" sz="400" smtClean="0">
                <a:solidFill>
                  <a:srgbClr val="FFFFFF"/>
                </a:solidFill>
                <a:latin typeface="Segoe UI" panose="020B0502040204020203" pitchFamily="34" charset="0"/>
              </a:rPr>
              <a:t>    &lt;VctThemeColor Red="0" Green="125" Blue="195" Index="msoThemeLight2" /&gt;</a:t>
            </a:r>
          </a:p>
          <a:p>
            <a:pPr algn="ctr"/>
            <a:r>
              <a:rPr lang="sa-IN" sz="400" smtClean="0">
                <a:solidFill>
                  <a:srgbClr val="FFFFFF"/>
                </a:solidFill>
                <a:latin typeface="Segoe UI" panose="020B0502040204020203" pitchFamily="34" charset="0"/>
              </a:rPr>
              <a:t>    &lt;VctThemeColor Red="185" Green="185" Blue="185" Index="msoThemeDark2" /&gt;</a:t>
            </a:r>
          </a:p>
          <a:p>
            <a:pPr algn="ctr"/>
            <a:r>
              <a:rPr lang="sa-IN" sz="400" smtClean="0">
                <a:solidFill>
                  <a:srgbClr val="FFFFFF"/>
                </a:solidFill>
                <a:latin typeface="Segoe UI" panose="020B0502040204020203" pitchFamily="34" charset="0"/>
              </a:rPr>
              <a:t>    &lt;VctThemeColor Red="0" Green="125" Blue="195" Index="msoThemeAccent1" /&gt;</a:t>
            </a:r>
          </a:p>
          <a:p>
            <a:pPr algn="ctr"/>
            <a:r>
              <a:rPr lang="sa-IN" sz="400" smtClean="0">
                <a:solidFill>
                  <a:srgbClr val="FFFFFF"/>
                </a:solidFill>
                <a:latin typeface="Segoe UI" panose="020B0502040204020203" pitchFamily="34" charset="0"/>
              </a:rPr>
              <a:t>    &lt;VctThemeColor Red="233" Green="98" Blue="92" Index="msoThemeAccent2" /&gt;</a:t>
            </a:r>
          </a:p>
          <a:p>
            <a:pPr algn="ctr"/>
            <a:r>
              <a:rPr lang="sa-IN" sz="400" smtClean="0">
                <a:solidFill>
                  <a:srgbClr val="FFFFFF"/>
                </a:solidFill>
                <a:latin typeface="Segoe UI" panose="020B0502040204020203" pitchFamily="34" charset="0"/>
              </a:rPr>
              <a:t>    &lt;VctThemeColor Red="129" Green="190" Blue="97" Index="msoThemeAccent3" /&gt;</a:t>
            </a:r>
          </a:p>
          <a:p>
            <a:pPr algn="ctr"/>
            <a:r>
              <a:rPr lang="sa-IN" sz="400" smtClean="0">
                <a:solidFill>
                  <a:srgbClr val="FFFFFF"/>
                </a:solidFill>
                <a:latin typeface="Segoe UI" panose="020B0502040204020203" pitchFamily="34" charset="0"/>
              </a:rPr>
              <a:t>    &lt;VctThemeColor Red="110" Green="83" Blue="152" Index="msoThemeAccent4" /&gt;</a:t>
            </a:r>
          </a:p>
          <a:p>
            <a:pPr algn="ctr"/>
            <a:r>
              <a:rPr lang="sa-IN" sz="400" smtClean="0">
                <a:solidFill>
                  <a:srgbClr val="FFFFFF"/>
                </a:solidFill>
                <a:latin typeface="Segoe UI" panose="020B0502040204020203" pitchFamily="34" charset="0"/>
              </a:rPr>
              <a:t>    &lt;VctThemeColor Red="48" Green="182" Blue="186" Index="msoThemeAccent5" /&gt;</a:t>
            </a:r>
          </a:p>
          <a:p>
            <a:pPr algn="ctr"/>
            <a:r>
              <a:rPr lang="sa-IN" sz="400" smtClean="0">
                <a:solidFill>
                  <a:srgbClr val="FFFFFF"/>
                </a:solidFill>
                <a:latin typeface="Segoe UI" panose="020B0502040204020203" pitchFamily="34" charset="0"/>
              </a:rPr>
              <a:t>    &lt;VctThemeColor Red="239" Green="170" Blue="44" Index="msoThemeAccent6" /&gt;</a:t>
            </a:r>
          </a:p>
          <a:p>
            <a:pPr algn="ctr"/>
            <a:r>
              <a:rPr lang="sa-IN" sz="400" smtClean="0">
                <a:solidFill>
                  <a:srgbClr val="FFFFFF"/>
                </a:solidFill>
                <a:latin typeface="Segoe UI" panose="020B0502040204020203" pitchFamily="34" charset="0"/>
              </a:rPr>
              <a:t>    &lt;VctThemeColor Red="0" Green="125" Blue="195" Index="msoThemeHyperlink" /&gt;</a:t>
            </a:r>
          </a:p>
          <a:p>
            <a:pPr algn="ctr"/>
            <a:r>
              <a:rPr lang="sa-IN" sz="400" smtClean="0">
                <a:solidFill>
                  <a:srgbClr val="FFFFFF"/>
                </a:solidFill>
                <a:latin typeface="Segoe UI" panose="020B0502040204020203" pitchFamily="34" charset="0"/>
              </a:rPr>
              <a:t>    &lt;VctThemeColor Red="0" Green="0" Blue="0" Index="msoThemeFollowedHyperlink" /&gt;</a:t>
            </a:r>
          </a:p>
          <a:p>
            <a:pPr algn="ctr"/>
            <a:r>
              <a:rPr lang="sa-IN" sz="400" smtClean="0">
                <a:solidFill>
                  <a:srgbClr val="FFFFFF"/>
                </a:solidFill>
                <a:latin typeface="Segoe UI" panose="020B0502040204020203" pitchFamily="34" charset="0"/>
              </a:rPr>
              <a:t>  &lt;/ThemeColors&gt;</a:t>
            </a:r>
          </a:p>
          <a:p>
            <a:pPr algn="ctr"/>
            <a:r>
              <a:rPr lang="sa-IN" sz="400" smtClean="0">
                <a:solidFill>
                  <a:srgbClr val="FFFFFF"/>
                </a:solidFill>
                <a:latin typeface="Segoe UI" panose="020B0502040204020203" pitchFamily="34" charset="0"/>
              </a:rPr>
              <a:t>&lt;/CorporateColors&gt;</a:t>
            </a:r>
            <a:endParaRPr lang="sa-IN" sz="400">
              <a:solidFill>
                <a:srgbClr val="FFFFFF"/>
              </a:solidFill>
              <a:latin typeface="Segoe UI" panose="020B0502040204020203" pitchFamily="34" charset="0"/>
            </a:endParaRPr>
          </a:p>
        </p:txBody>
      </p:sp>
      <p:sp>
        <p:nvSpPr>
          <p:cNvPr id="15" name="Oval 14"/>
          <p:cNvSpPr>
            <a:spLocks noChangeAspect="1"/>
          </p:cNvSpPr>
          <p:nvPr userDrawn="1"/>
        </p:nvSpPr>
        <p:spPr bwMode="gray">
          <a:xfrm>
            <a:off x="1752599" y="6409943"/>
            <a:ext cx="219456" cy="219456"/>
          </a:xfrm>
          <a:prstGeom prst="ellips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latin typeface="Segoe UI" panose="020B0502040204020203" pitchFamily="34" charset="0"/>
            </a:endParaRPr>
          </a:p>
        </p:txBody>
      </p:sp>
      <p:sp>
        <p:nvSpPr>
          <p:cNvPr id="59" name="Oval 58"/>
          <p:cNvSpPr>
            <a:spLocks noChangeAspect="1"/>
          </p:cNvSpPr>
          <p:nvPr userDrawn="1"/>
        </p:nvSpPr>
        <p:spPr bwMode="gray">
          <a:xfrm>
            <a:off x="1478279" y="6409943"/>
            <a:ext cx="219456" cy="219456"/>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latin typeface="Segoe UI" panose="020B0502040204020203" pitchFamily="34" charset="0"/>
            </a:endParaRPr>
          </a:p>
        </p:txBody>
      </p:sp>
      <p:sp>
        <p:nvSpPr>
          <p:cNvPr id="60" name="Oval 59"/>
          <p:cNvSpPr>
            <a:spLocks noChangeAspect="1"/>
          </p:cNvSpPr>
          <p:nvPr userDrawn="1"/>
        </p:nvSpPr>
        <p:spPr bwMode="gray">
          <a:xfrm>
            <a:off x="1203959" y="6409943"/>
            <a:ext cx="219456" cy="219456"/>
          </a:xfrm>
          <a:prstGeom prst="ellipse">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latin typeface="Segoe UI" panose="020B0502040204020203" pitchFamily="34" charset="0"/>
            </a:endParaRPr>
          </a:p>
        </p:txBody>
      </p:sp>
      <p:sp>
        <p:nvSpPr>
          <p:cNvPr id="61" name="Oval 60"/>
          <p:cNvSpPr>
            <a:spLocks noChangeAspect="1"/>
          </p:cNvSpPr>
          <p:nvPr userDrawn="1"/>
        </p:nvSpPr>
        <p:spPr bwMode="gray">
          <a:xfrm>
            <a:off x="929639" y="6409943"/>
            <a:ext cx="219456" cy="219456"/>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latin typeface="Segoe UI" panose="020B0502040204020203" pitchFamily="34" charset="0"/>
            </a:endParaRPr>
          </a:p>
        </p:txBody>
      </p:sp>
      <p:sp>
        <p:nvSpPr>
          <p:cNvPr id="62" name="Oval 61"/>
          <p:cNvSpPr>
            <a:spLocks noChangeAspect="1"/>
          </p:cNvSpPr>
          <p:nvPr userDrawn="1"/>
        </p:nvSpPr>
        <p:spPr bwMode="gray">
          <a:xfrm>
            <a:off x="655319" y="6409943"/>
            <a:ext cx="219456" cy="219456"/>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latin typeface="Segoe UI" panose="020B0502040204020203" pitchFamily="34" charset="0"/>
            </a:endParaRPr>
          </a:p>
        </p:txBody>
      </p:sp>
      <p:grpSp>
        <p:nvGrpSpPr>
          <p:cNvPr id="70" name="Group 69"/>
          <p:cNvGrpSpPr/>
          <p:nvPr userDrawn="1"/>
        </p:nvGrpSpPr>
        <p:grpSpPr>
          <a:xfrm>
            <a:off x="-304800" y="-304800"/>
            <a:ext cx="9753600" cy="7467600"/>
            <a:chOff x="-304800" y="-304800"/>
            <a:chExt cx="9753600" cy="7467600"/>
          </a:xfrm>
        </p:grpSpPr>
        <p:cxnSp>
          <p:nvCxnSpPr>
            <p:cNvPr id="6" name="Straight Connector 5"/>
            <p:cNvCxnSpPr/>
            <p:nvPr userDrawn="1"/>
          </p:nvCxnSpPr>
          <p:spPr>
            <a:xfrm>
              <a:off x="381000" y="-3048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048000" y="-3048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6096000" y="-3048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8763000" y="-3048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04800" y="3048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304800" y="15240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5943600" y="-3048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3200400" y="-3048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4495800" y="-3048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48200" y="-3048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381000" y="69342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3048000" y="69342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6096000" y="69342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8763000" y="69342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943600" y="69342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3200400" y="69342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4495800" y="69342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4648200" y="69342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304800" y="38100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304800" y="39624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304800" y="60960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304800" y="62484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304800" y="64008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304800" y="66294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304800" y="6858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9220200" y="3048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9220200" y="6858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9220200" y="15240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9220200" y="38100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a:off x="9220200" y="39624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a:off x="9220200" y="60960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a:off x="9220200" y="62484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9220200" y="64008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a:off x="9220200" y="66294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9220200" y="12192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304800" y="12192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3" name="TextBox 15"/>
          <p:cNvSpPr txBox="1"/>
          <p:nvPr userDrawn="1">
            <p:custDataLst>
              <p:tags r:id="rId4"/>
            </p:custDataLst>
          </p:nvPr>
        </p:nvSpPr>
        <p:spPr bwMode="auto">
          <a:xfrm>
            <a:off x="3885030" y="6519657"/>
            <a:ext cx="1373940" cy="191533"/>
          </a:xfrm>
          <a:prstGeom prst="rect">
            <a:avLst/>
          </a:prstGeom>
          <a:noFill/>
        </p:spPr>
        <p:txBody>
          <a:bodyPr wrap="none" lIns="0" tIns="72000" rIns="0" bIns="0" rtlCol="0" anchor="ctr" anchorCtr="0">
            <a:noAutofit/>
          </a:bodyPr>
          <a:lstStyle/>
          <a:p>
            <a:pPr lvl="0" algn="ctr"/>
            <a:r>
              <a:rPr lang="en-US" sz="800" smtClean="0">
                <a:solidFill>
                  <a:schemeClr val="tx2">
                    <a:lumMod val="50000"/>
                  </a:schemeClr>
                </a:solidFill>
                <a:latin typeface="+mn-lt"/>
              </a:rPr>
              <a:t>Diebold, Inc. – Public</a:t>
            </a:r>
            <a:endParaRPr lang="en-US" sz="800" dirty="0">
              <a:solidFill>
                <a:schemeClr val="tx2">
                  <a:lumMod val="50000"/>
                </a:schemeClr>
              </a:solidFill>
              <a:latin typeface="+mn-lt"/>
            </a:endParaRPr>
          </a:p>
        </p:txBody>
      </p:sp>
      <p:grpSp>
        <p:nvGrpSpPr>
          <p:cNvPr id="84" name="Gruppieren 83"/>
          <p:cNvGrpSpPr/>
          <p:nvPr userDrawn="1">
            <p:custDataLst>
              <p:tags r:id="rId5"/>
            </p:custDataLst>
          </p:nvPr>
        </p:nvGrpSpPr>
        <p:grpSpPr>
          <a:xfrm>
            <a:off x="378460" y="1521460"/>
            <a:ext cx="8387080" cy="4577080"/>
            <a:chOff x="378460" y="1521460"/>
            <a:chExt cx="8387080" cy="4577080"/>
          </a:xfrm>
        </p:grpSpPr>
        <p:sp>
          <p:nvSpPr>
            <p:cNvPr id="85" name="Textfeld 84" hidden="1"/>
            <p:cNvSpPr txBox="1"/>
            <p:nvPr>
              <p:custDataLst>
                <p:tags r:id="rId6"/>
              </p:custDataLst>
            </p:nvPr>
          </p:nvSpPr>
          <p:spPr bwMode="gray">
            <a:xfrm>
              <a:off x="378460" y="1521460"/>
              <a:ext cx="8387080" cy="4577080"/>
            </a:xfrm>
            <a:prstGeom prst="rect">
              <a:avLst/>
            </a:prstGeom>
            <a:noFill/>
            <a:ln>
              <a:noFill/>
            </a:ln>
          </p:spPr>
          <p:txBody>
            <a:bodyPr vert="horz" wrap="square" lIns="0" tIns="0" rIns="0" bIns="0" rtlCol="0" anchor="t" anchorCtr="0">
              <a:noAutofit/>
            </a:bodyPr>
            <a:lstStyle>
              <a:defPPr>
                <a:defRPr lang="en-US"/>
              </a:defPPr>
              <a:lvl1pPr>
                <a:spcBef>
                  <a:spcPts val="200"/>
                </a:spcBef>
                <a:spcAft>
                  <a:spcPts val="200"/>
                </a:spcAft>
                <a:defRPr sz="400">
                  <a:solidFill>
                    <a:schemeClr val="bg2"/>
                  </a:solidFill>
                </a:defRPr>
              </a:lvl1pPr>
            </a:lstStyle>
            <a:p>
              <a:r>
                <a:rPr lang="sa-IN" smtClean="0">
                  <a:latin typeface="Segoe UI" panose="020B0502040204020203" pitchFamily="34" charset="0"/>
                </a:rPr>
                <a:t>&lt;DataSet4GanttChart xmlns="http://tempuri.org/DataSet4GanttChart.xsd"&gt;</a:t>
              </a:r>
            </a:p>
            <a:p>
              <a:r>
                <a:rPr lang="sa-IN" smtClean="0">
                  <a:latin typeface="Segoe UI" panose="020B0502040204020203" pitchFamily="34" charset="0"/>
                </a:rPr>
                <a:t>  &lt;dt4Tasks&gt;</a:t>
              </a:r>
            </a:p>
            <a:p>
              <a:r>
                <a:rPr lang="sa-IN" smtClean="0">
                  <a:latin typeface="Segoe UI" panose="020B0502040204020203" pitchFamily="34" charset="0"/>
                </a:rPr>
                <a:t>    &lt;ID&gt;1&lt;/ID&gt;</a:t>
              </a:r>
            </a:p>
            <a:p>
              <a:r>
                <a:rPr lang="sa-IN" smtClean="0">
                  <a:latin typeface="Segoe UI" panose="020B0502040204020203" pitchFamily="34" charset="0"/>
                </a:rPr>
                <a:t>    &lt;Sort&gt;1&lt;/Sort&gt;</a:t>
              </a:r>
            </a:p>
            <a:p>
              <a:r>
                <a:rPr lang="sa-IN" smtClean="0">
                  <a:latin typeface="Segoe UI" panose="020B0502040204020203" pitchFamily="34" charset="0"/>
                </a:rPr>
                <a:t>    &lt;Name&gt;Start&lt;/Name&gt;</a:t>
              </a:r>
            </a:p>
            <a:p>
              <a:r>
                <a:rPr lang="sa-IN" smtClean="0">
                  <a:latin typeface="Segoe UI" panose="020B0502040204020203" pitchFamily="34" charset="0"/>
                </a:rPr>
                <a:t>    &lt;Duration&gt;1&lt;/Duration&gt;</a:t>
              </a:r>
            </a:p>
            <a:p>
              <a:r>
                <a:rPr lang="sa-IN" smtClean="0">
                  <a:latin typeface="Segoe UI" panose="020B0502040204020203" pitchFamily="34" charset="0"/>
                </a:rPr>
                <a:t>    &lt;StartDate&gt;2014-02-20T00:00:00+01:00&lt;/StartDate&gt;</a:t>
              </a:r>
            </a:p>
            <a:p>
              <a:r>
                <a:rPr lang="sa-IN" smtClean="0">
                  <a:latin typeface="Segoe UI" panose="020B0502040204020203" pitchFamily="34" charset="0"/>
                </a:rPr>
                <a:t>    &lt;EndDate&gt;2014-02-20T00:00:00+01:00&lt;/EndDate&gt;</a:t>
              </a:r>
            </a:p>
            <a:p>
              <a:r>
                <a:rPr lang="sa-IN" smtClean="0">
                  <a:latin typeface="Segoe UI" panose="020B0502040204020203" pitchFamily="34" charset="0"/>
                </a:rPr>
                <a:t>    &lt;BarShapeName&gt;Milestone_ID_1&lt;/BarShapeName&gt;</a:t>
              </a:r>
            </a:p>
            <a:p>
              <a:r>
                <a:rPr lang="sa-IN" smtClean="0">
                  <a:latin typeface="Segoe UI" panose="020B0502040204020203" pitchFamily="34" charset="0"/>
                </a:rPr>
                <a:t>    &lt;TextShapeName&gt;MilestoneLabel_ID_1&lt;/TextShapeName&gt;</a:t>
              </a:r>
            </a:p>
            <a:p>
              <a:r>
                <a:rPr lang="sa-IN" smtClean="0">
                  <a:latin typeface="Segoe UI" panose="020B0502040204020203" pitchFamily="34" charset="0"/>
                </a:rPr>
                <a:t>    &lt;RespShapeName&gt;ResponsibleLabel_ID_1&lt;/RespShapeName&gt;</a:t>
              </a:r>
            </a:p>
            <a:p>
              <a:r>
                <a:rPr lang="sa-IN" smtClean="0">
                  <a:latin typeface="Segoe UI" panose="020B0502040204020203" pitchFamily="34" charset="0"/>
                </a:rPr>
                <a:t>    &lt;BarShapeFillForeColorIndex&gt;0&lt;/BarShapeFillForeColorIndex&gt;</a:t>
              </a:r>
            </a:p>
            <a:p>
              <a:r>
                <a:rPr lang="sa-IN" smtClean="0">
                  <a:latin typeface="Segoe UI" panose="020B0502040204020203" pitchFamily="34" charset="0"/>
                </a:rPr>
                <a:t>    &lt;BarShapeLineForeColorIndex&gt;0&lt;/BarShapeLineForeColorIndex&gt;</a:t>
              </a:r>
            </a:p>
            <a:p>
              <a:r>
                <a:rPr lang="sa-IN" smtClean="0">
                  <a:latin typeface="Segoe UI" panose="020B0502040204020203" pitchFamily="34" charset="0"/>
                </a:rPr>
                <a:t>    &lt;BarShapeFillForeColorRGB&gt;-1&lt;/BarShapeFillForeColorRGB&gt;</a:t>
              </a:r>
            </a:p>
            <a:p>
              <a:r>
                <a:rPr lang="sa-IN" smtClean="0">
                  <a:latin typeface="Segoe UI" panose="020B0502040204020203" pitchFamily="34" charset="0"/>
                </a:rPr>
                <a:t>    &lt;BarShapeLineForeColorRGB&gt;-1&lt;/BarShapeLineForeColorRGB&gt;</a:t>
              </a:r>
            </a:p>
            <a:p>
              <a:r>
                <a:rPr lang="sa-IN" smtClean="0">
                  <a:latin typeface="Segoe UI" panose="020B0502040204020203" pitchFamily="34" charset="0"/>
                </a:rPr>
                <a:t>    &lt;Text /&gt;</a:t>
              </a:r>
            </a:p>
            <a:p>
              <a:r>
                <a:rPr lang="sa-IN" smtClean="0">
                  <a:latin typeface="Segoe UI" panose="020B0502040204020203" pitchFamily="34" charset="0"/>
                </a:rPr>
                <a:t>    &lt;GroupID&gt;1&lt;/GroupID&gt;</a:t>
              </a:r>
            </a:p>
            <a:p>
              <a:r>
                <a:rPr lang="sa-IN" smtClean="0">
                  <a:latin typeface="Segoe UI" panose="020B0502040204020203" pitchFamily="34" charset="0"/>
                </a:rPr>
                <a:t>    &lt;SummaryID&gt;-1&lt;/SummaryID&gt;</a:t>
              </a:r>
            </a:p>
            <a:p>
              <a:r>
                <a:rPr lang="sa-IN" smtClean="0">
                  <a:latin typeface="Segoe UI" panose="020B0502040204020203" pitchFamily="34" charset="0"/>
                </a:rPr>
                <a:t>    &lt;TaskType&gt;Milestone&lt;/TaskType&gt;</a:t>
              </a:r>
            </a:p>
            <a:p>
              <a:r>
                <a:rPr lang="sa-IN" smtClean="0">
                  <a:latin typeface="Segoe UI" panose="020B0502040204020203" pitchFamily="34" charset="0"/>
                </a:rPr>
                <a:t>    &lt;TextFontID&gt;-1&lt;/TextFontID&gt;</a:t>
              </a:r>
            </a:p>
            <a:p>
              <a:r>
                <a:rPr lang="sa-IN" smtClean="0">
                  <a:latin typeface="Segoe UI" panose="020B0502040204020203" pitchFamily="34" charset="0"/>
                </a:rPr>
                <a:t>    &lt;RespFontID&gt;-1&lt;/RespFontID&gt;</a:t>
              </a:r>
            </a:p>
            <a:p>
              <a:r>
                <a:rPr lang="sa-IN" smtClean="0">
                  <a:latin typeface="Segoe UI" panose="020B0502040204020203" pitchFamily="34" charset="0"/>
                </a:rPr>
                <a:t>    &lt;BarShapeVisible&gt;true&lt;/BarShapeVisible&gt;</a:t>
              </a:r>
            </a:p>
            <a:p>
              <a:r>
                <a:rPr lang="sa-IN" smtClean="0">
                  <a:latin typeface="Segoe UI" panose="020B0502040204020203" pitchFamily="34" charset="0"/>
                </a:rPr>
                <a:t>    &lt;TextFillColorID&gt;-1&lt;/TextFillColorID&gt;</a:t>
              </a:r>
            </a:p>
            <a:p>
              <a:r>
                <a:rPr lang="sa-IN" smtClean="0">
                  <a:latin typeface="Segoe UI" panose="020B0502040204020203" pitchFamily="34" charset="0"/>
                </a:rPr>
                <a:t>    &lt;RespFillColorID&gt;-1&lt;/RespFillColorID&gt;</a:t>
              </a:r>
            </a:p>
            <a:p>
              <a:r>
                <a:rPr lang="sa-IN" smtClean="0">
                  <a:latin typeface="Segoe UI" panose="020B0502040204020203" pitchFamily="34" charset="0"/>
                </a:rPr>
                <a:t>  &lt;/dt4Tasks&gt;</a:t>
              </a:r>
            </a:p>
            <a:p>
              <a:r>
                <a:rPr lang="sa-IN" smtClean="0">
                  <a:latin typeface="Segoe UI" panose="020B0502040204020203" pitchFamily="34" charset="0"/>
                </a:rPr>
                <a:t>  &lt;dt4Tasks&gt;</a:t>
              </a:r>
            </a:p>
            <a:p>
              <a:r>
                <a:rPr lang="sa-IN" smtClean="0">
                  <a:latin typeface="Segoe UI" panose="020B0502040204020203" pitchFamily="34" charset="0"/>
                </a:rPr>
                <a:t>    &lt;ID&gt;2&lt;/ID&gt;</a:t>
              </a:r>
            </a:p>
            <a:p>
              <a:r>
                <a:rPr lang="sa-IN" smtClean="0">
                  <a:latin typeface="Segoe UI" panose="020B0502040204020203" pitchFamily="34" charset="0"/>
                </a:rPr>
                <a:t>    &lt;Sort&gt;2&lt;/Sort&gt;</a:t>
              </a:r>
            </a:p>
            <a:p>
              <a:r>
                <a:rPr lang="sa-IN" smtClean="0">
                  <a:latin typeface="Segoe UI" panose="020B0502040204020203" pitchFamily="34" charset="0"/>
                </a:rPr>
                <a:t>    &lt;Name&gt;Task 1&lt;/Name&gt;</a:t>
              </a:r>
            </a:p>
            <a:p>
              <a:r>
                <a:rPr lang="sa-IN" smtClean="0">
                  <a:latin typeface="Segoe UI" panose="020B0502040204020203" pitchFamily="34" charset="0"/>
                </a:rPr>
                <a:t>    &lt;Duration&gt;20&lt;/Duration&gt;</a:t>
              </a:r>
            </a:p>
            <a:p>
              <a:r>
                <a:rPr lang="sa-IN" smtClean="0">
                  <a:latin typeface="Segoe UI" panose="020B0502040204020203" pitchFamily="34" charset="0"/>
                </a:rPr>
                <a:t>    &lt;StartDate&gt;2014-03-09T00:00:00+01:00&lt;/StartDate&gt;</a:t>
              </a:r>
            </a:p>
            <a:p>
              <a:r>
                <a:rPr lang="sa-IN" smtClean="0">
                  <a:latin typeface="Segoe UI" panose="020B0502040204020203" pitchFamily="34" charset="0"/>
                </a:rPr>
                <a:t>    &lt;EndDate&gt;2014-04-04T00:00:00+02:00&lt;/EndDate&gt;</a:t>
              </a:r>
            </a:p>
            <a:p>
              <a:r>
                <a:rPr lang="sa-IN" smtClean="0">
                  <a:latin typeface="Segoe UI" panose="020B0502040204020203" pitchFamily="34" charset="0"/>
                </a:rPr>
                <a:t>    &lt;BarShapeName&gt;TaskBar_ID_2&lt;/BarShapeName&gt;</a:t>
              </a:r>
            </a:p>
            <a:p>
              <a:r>
                <a:rPr lang="sa-IN" smtClean="0">
                  <a:latin typeface="Segoe UI" panose="020B0502040204020203" pitchFamily="34" charset="0"/>
                </a:rPr>
                <a:t>    &lt;TextShapeName /&gt;</a:t>
              </a:r>
            </a:p>
            <a:p>
              <a:r>
                <a:rPr lang="sa-IN" smtClean="0">
                  <a:latin typeface="Segoe UI" panose="020B0502040204020203" pitchFamily="34" charset="0"/>
                </a:rPr>
                <a:t>    &lt;RespShapeName /&gt;</a:t>
              </a:r>
            </a:p>
            <a:p>
              <a:r>
                <a:rPr lang="sa-IN" smtClean="0">
                  <a:latin typeface="Segoe UI" panose="020B0502040204020203" pitchFamily="34" charset="0"/>
                </a:rPr>
                <a:t>    &lt;BarShapeFillForeColorIndex&gt;0&lt;/BarShapeFillForeColorIndex&gt;</a:t>
              </a:r>
            </a:p>
            <a:p>
              <a:r>
                <a:rPr lang="sa-IN" smtClean="0">
                  <a:latin typeface="Segoe UI" panose="020B0502040204020203" pitchFamily="34" charset="0"/>
                </a:rPr>
                <a:t>    &lt;BarShapeLineForeColorIndex&gt;0&lt;/BarShapeLineForeColorIndex&gt;</a:t>
              </a:r>
            </a:p>
            <a:p>
              <a:r>
                <a:rPr lang="sa-IN" smtClean="0">
                  <a:latin typeface="Segoe UI" panose="020B0502040204020203" pitchFamily="34" charset="0"/>
                </a:rPr>
                <a:t>    &lt;BarShapeFillForeColorRGB&gt;-1&lt;/BarShapeFillForeColorRGB&gt;</a:t>
              </a:r>
            </a:p>
            <a:p>
              <a:r>
                <a:rPr lang="sa-IN" smtClean="0">
                  <a:latin typeface="Segoe UI" panose="020B0502040204020203" pitchFamily="34" charset="0"/>
                </a:rPr>
                <a:t>    &lt;BarShapeLineForeColorRGB&gt;-1&lt;/BarShapeLineForeColorRGB&gt;</a:t>
              </a:r>
            </a:p>
            <a:p>
              <a:r>
                <a:rPr lang="sa-IN" smtClean="0">
                  <a:latin typeface="Segoe UI" panose="020B0502040204020203" pitchFamily="34" charset="0"/>
                </a:rPr>
                <a:t>    &lt;Text /&gt;</a:t>
              </a:r>
            </a:p>
            <a:p>
              <a:r>
                <a:rPr lang="sa-IN" smtClean="0">
                  <a:latin typeface="Segoe UI" panose="020B0502040204020203" pitchFamily="34" charset="0"/>
                </a:rPr>
                <a:t>    &lt;Responsible /&gt;</a:t>
              </a:r>
            </a:p>
            <a:p>
              <a:r>
                <a:rPr lang="sa-IN" smtClean="0">
                  <a:latin typeface="Segoe UI" panose="020B0502040204020203" pitchFamily="34" charset="0"/>
                </a:rPr>
                <a:t>    &lt;GroupID&gt;1&lt;/GroupID&gt;</a:t>
              </a:r>
            </a:p>
            <a:p>
              <a:r>
                <a:rPr lang="sa-IN" smtClean="0">
                  <a:latin typeface="Segoe UI" panose="020B0502040204020203" pitchFamily="34" charset="0"/>
                </a:rPr>
                <a:t>    &lt;SummaryID&gt;-1&lt;/SummaryID&gt;</a:t>
              </a:r>
            </a:p>
            <a:p>
              <a:r>
                <a:rPr lang="sa-IN" smtClean="0">
                  <a:latin typeface="Segoe UI" panose="020B0502040204020203" pitchFamily="34" charset="0"/>
                </a:rPr>
                <a:t>    &lt;TaskType&gt;TaskBar&lt;/TaskType&gt;</a:t>
              </a:r>
            </a:p>
            <a:p>
              <a:r>
                <a:rPr lang="sa-IN" smtClean="0">
                  <a:latin typeface="Segoe UI" panose="020B0502040204020203" pitchFamily="34" charset="0"/>
                </a:rPr>
                <a:t>    &lt;TextFontID&gt;-1&lt;/TextFontID&gt;</a:t>
              </a:r>
            </a:p>
            <a:p>
              <a:r>
                <a:rPr lang="sa-IN" smtClean="0">
                  <a:latin typeface="Segoe UI" panose="020B0502040204020203" pitchFamily="34" charset="0"/>
                </a:rPr>
                <a:t>    &lt;RespFontID&gt;-1&lt;/RespFontID&gt;</a:t>
              </a:r>
            </a:p>
            <a:p>
              <a:r>
                <a:rPr lang="sa-IN" smtClean="0">
                  <a:latin typeface="Segoe UI" panose="020B0502040204020203" pitchFamily="34" charset="0"/>
                </a:rPr>
                <a:t>    &lt;BarShapeVisible&gt;true&lt;/BarShapeVisible&gt;</a:t>
              </a:r>
            </a:p>
            <a:p>
              <a:r>
                <a:rPr lang="sa-IN" smtClean="0">
                  <a:latin typeface="Segoe UI" panose="020B0502040204020203" pitchFamily="34" charset="0"/>
                </a:rPr>
                <a:t>    &lt;TextFillColorID&gt;-1&lt;/TextFillColorID&gt;</a:t>
              </a:r>
            </a:p>
            <a:p>
              <a:r>
                <a:rPr lang="sa-IN" smtClean="0">
                  <a:latin typeface="Segoe UI" panose="020B0502040204020203" pitchFamily="34" charset="0"/>
                </a:rPr>
                <a:t>    &lt;RespFillColorID&gt;-1&lt;/RespFillColorID&gt;</a:t>
              </a:r>
            </a:p>
            <a:p>
              <a:r>
                <a:rPr lang="sa-IN" smtClean="0">
                  <a:latin typeface="Segoe UI" panose="020B0502040204020203" pitchFamily="34" charset="0"/>
                </a:rPr>
                <a:t>  &lt;/dt4Tasks&gt;</a:t>
              </a:r>
            </a:p>
            <a:p>
              <a:r>
                <a:rPr lang="sa-IN" smtClean="0">
                  <a:latin typeface="Segoe UI" panose="020B0502040204020203" pitchFamily="34" charset="0"/>
                </a:rPr>
                <a:t>  &lt;dt4Tasks&gt;</a:t>
              </a:r>
            </a:p>
            <a:p>
              <a:r>
                <a:rPr lang="sa-IN" smtClean="0">
                  <a:latin typeface="Segoe UI" panose="020B0502040204020203" pitchFamily="34" charset="0"/>
                </a:rPr>
                <a:t>    &lt;ID&gt;3&lt;/ID&gt;</a:t>
              </a:r>
            </a:p>
            <a:p>
              <a:r>
                <a:rPr lang="sa-IN" smtClean="0">
                  <a:latin typeface="Segoe UI" panose="020B0502040204020203" pitchFamily="34" charset="0"/>
                </a:rPr>
                <a:t>    &lt;Sort&gt;3&lt;/Sort&gt;</a:t>
              </a:r>
            </a:p>
            <a:p>
              <a:r>
                <a:rPr lang="sa-IN" smtClean="0">
                  <a:latin typeface="Segoe UI" panose="020B0502040204020203" pitchFamily="34" charset="0"/>
                </a:rPr>
                <a:t>    &lt;Name&gt;Task 2&lt;/Name&gt;</a:t>
              </a:r>
            </a:p>
            <a:p>
              <a:r>
                <a:rPr lang="sa-IN" smtClean="0">
                  <a:latin typeface="Segoe UI" panose="020B0502040204020203" pitchFamily="34" charset="0"/>
                </a:rPr>
                <a:t>    &lt;Duration&gt;25&lt;/Duration&gt;</a:t>
              </a:r>
            </a:p>
            <a:p>
              <a:r>
                <a:rPr lang="sa-IN" smtClean="0">
                  <a:latin typeface="Segoe UI" panose="020B0502040204020203" pitchFamily="34" charset="0"/>
                </a:rPr>
                <a:t>    &lt;StartDate&gt;2014-02-23T00:00:00+01:00&lt;/StartDate&gt;</a:t>
              </a:r>
            </a:p>
            <a:p>
              <a:r>
                <a:rPr lang="sa-IN" smtClean="0">
                  <a:latin typeface="Segoe UI" panose="020B0502040204020203" pitchFamily="34" charset="0"/>
                </a:rPr>
                <a:t>    &lt;EndDate&gt;2014-03-28T00:00:00+01:00&lt;/EndDate&gt;</a:t>
              </a:r>
            </a:p>
            <a:p>
              <a:r>
                <a:rPr lang="sa-IN" smtClean="0">
                  <a:latin typeface="Segoe UI" panose="020B0502040204020203" pitchFamily="34" charset="0"/>
                </a:rPr>
                <a:t>    &lt;BarShapeName&gt;SummaryTask_ID_3&lt;/BarShapeName&gt;</a:t>
              </a:r>
            </a:p>
            <a:p>
              <a:r>
                <a:rPr lang="sa-IN" smtClean="0">
                  <a:latin typeface="Segoe UI" panose="020B0502040204020203" pitchFamily="34" charset="0"/>
                </a:rPr>
                <a:t>    &lt;TextShapeName&gt;SummaryTaskLabel_ID_3&lt;/TextShapeName&gt;</a:t>
              </a:r>
            </a:p>
            <a:p>
              <a:r>
                <a:rPr lang="sa-IN" smtClean="0">
                  <a:latin typeface="Segoe UI" panose="020B0502040204020203" pitchFamily="34" charset="0"/>
                </a:rPr>
                <a:t>    &lt;RespShapeName&gt;ResponsibleLabel_ID_3&lt;/RespShapeName&gt;</a:t>
              </a:r>
            </a:p>
            <a:p>
              <a:r>
                <a:rPr lang="sa-IN" smtClean="0">
                  <a:latin typeface="Segoe UI" panose="020B0502040204020203" pitchFamily="34" charset="0"/>
                </a:rPr>
                <a:t>    &lt;BarShapeFillForeColorIndex&gt;0&lt;/BarShapeFillForeColorIndex&gt;</a:t>
              </a:r>
            </a:p>
            <a:p>
              <a:r>
                <a:rPr lang="sa-IN" smtClean="0">
                  <a:latin typeface="Segoe UI" panose="020B0502040204020203" pitchFamily="34" charset="0"/>
                </a:rPr>
                <a:t>    &lt;BarShapeLineForeColorIndex&gt;0&lt;/BarShapeLineForeColorIndex&gt;</a:t>
              </a:r>
            </a:p>
            <a:p>
              <a:r>
                <a:rPr lang="sa-IN" smtClean="0">
                  <a:latin typeface="Segoe UI" panose="020B0502040204020203" pitchFamily="34" charset="0"/>
                </a:rPr>
                <a:t>    &lt;BarShapeFillForeColorRGB&gt;-1&lt;/BarShapeFillForeColorRGB&gt;</a:t>
              </a:r>
            </a:p>
            <a:p>
              <a:r>
                <a:rPr lang="sa-IN" smtClean="0">
                  <a:latin typeface="Segoe UI" panose="020B0502040204020203" pitchFamily="34" charset="0"/>
                </a:rPr>
                <a:t>    &lt;BarShapeLineForeColorRGB&gt;-1&lt;/BarShapeLineForeColorRGB&gt;</a:t>
              </a:r>
            </a:p>
            <a:p>
              <a:r>
                <a:rPr lang="sa-IN" smtClean="0">
                  <a:latin typeface="Segoe UI" panose="020B0502040204020203" pitchFamily="34" charset="0"/>
                </a:rPr>
                <a:t>    &lt;Text /&gt;</a:t>
              </a:r>
            </a:p>
            <a:p>
              <a:r>
                <a:rPr lang="sa-IN" smtClean="0">
                  <a:latin typeface="Segoe UI" panose="020B0502040204020203" pitchFamily="34" charset="0"/>
                </a:rPr>
                <a:t>    &lt;GroupID&gt;3&lt;/GroupID&gt;</a:t>
              </a:r>
            </a:p>
            <a:p>
              <a:r>
                <a:rPr lang="sa-IN" smtClean="0">
                  <a:latin typeface="Segoe UI" panose="020B0502040204020203" pitchFamily="34" charset="0"/>
                </a:rPr>
                <a:t>    &lt;SummaryID&gt;-1&lt;/SummaryID&gt;</a:t>
              </a:r>
            </a:p>
            <a:p>
              <a:r>
                <a:rPr lang="sa-IN" smtClean="0">
                  <a:latin typeface="Segoe UI" panose="020B0502040204020203" pitchFamily="34" charset="0"/>
                </a:rPr>
                <a:t>    &lt;TaskType&gt;SummaryTask&lt;/TaskType&gt;</a:t>
              </a:r>
            </a:p>
            <a:p>
              <a:r>
                <a:rPr lang="sa-IN" smtClean="0">
                  <a:latin typeface="Segoe UI" panose="020B0502040204020203" pitchFamily="34" charset="0"/>
                </a:rPr>
                <a:t>    &lt;TextFontID&gt;-1&lt;/TextFontID&gt;</a:t>
              </a:r>
            </a:p>
            <a:p>
              <a:r>
                <a:rPr lang="sa-IN" smtClean="0">
                  <a:latin typeface="Segoe UI" panose="020B0502040204020203" pitchFamily="34" charset="0"/>
                </a:rPr>
                <a:t>    &lt;RespFontID&gt;-1&lt;/RespFontID&gt;</a:t>
              </a:r>
            </a:p>
            <a:p>
              <a:r>
                <a:rPr lang="sa-IN" smtClean="0">
                  <a:latin typeface="Segoe UI" panose="020B0502040204020203" pitchFamily="34" charset="0"/>
                </a:rPr>
                <a:t>    &lt;BarShapeVisible&gt;false&lt;/BarShapeVisible&gt;</a:t>
              </a:r>
            </a:p>
            <a:p>
              <a:r>
                <a:rPr lang="sa-IN" smtClean="0">
                  <a:latin typeface="Segoe UI" panose="020B0502040204020203" pitchFamily="34" charset="0"/>
                </a:rPr>
                <a:t>    &lt;TextFillColorID&gt;-1&lt;/TextFillColorID&gt;</a:t>
              </a:r>
            </a:p>
            <a:p>
              <a:r>
                <a:rPr lang="sa-IN" smtClean="0">
                  <a:latin typeface="Segoe UI" panose="020B0502040204020203" pitchFamily="34" charset="0"/>
                </a:rPr>
                <a:t>    &lt;RespFillColorID&gt;-1&lt;/RespFillColorID&gt;</a:t>
              </a:r>
            </a:p>
            <a:p>
              <a:r>
                <a:rPr lang="sa-IN" smtClean="0">
                  <a:latin typeface="Segoe UI" panose="020B0502040204020203" pitchFamily="34" charset="0"/>
                </a:rPr>
                <a:t>  &lt;/dt4Tasks&gt;</a:t>
              </a:r>
            </a:p>
            <a:p>
              <a:r>
                <a:rPr lang="sa-IN" smtClean="0">
                  <a:latin typeface="Segoe UI" panose="020B0502040204020203" pitchFamily="34" charset="0"/>
                </a:rPr>
                <a:t>  &lt;dt4Tasks&gt;</a:t>
              </a:r>
            </a:p>
            <a:p>
              <a:r>
                <a:rPr lang="sa-IN" smtClean="0">
                  <a:latin typeface="Segoe UI" panose="020B0502040204020203" pitchFamily="34" charset="0"/>
                </a:rPr>
                <a:t>    &lt;ID&gt;4&lt;/ID&gt;</a:t>
              </a:r>
            </a:p>
            <a:p>
              <a:r>
                <a:rPr lang="sa-IN" smtClean="0">
                  <a:latin typeface="Segoe UI" panose="020B0502040204020203" pitchFamily="34" charset="0"/>
                </a:rPr>
                <a:t>    &lt;Sort&gt;4&lt;/Sort&gt;</a:t>
              </a:r>
            </a:p>
            <a:p>
              <a:r>
                <a:rPr lang="sa-IN" smtClean="0">
                  <a:latin typeface="Segoe UI" panose="020B0502040204020203" pitchFamily="34" charset="0"/>
                </a:rPr>
                <a:t>    &lt;Name&gt;Task 3&lt;/Name&gt;</a:t>
              </a:r>
            </a:p>
            <a:p>
              <a:r>
                <a:rPr lang="sa-IN" smtClean="0">
                  <a:latin typeface="Segoe UI" panose="020B0502040204020203" pitchFamily="34" charset="0"/>
                </a:rPr>
                <a:t>    &lt;Duration&gt;70&lt;/Duration&gt;</a:t>
              </a:r>
            </a:p>
            <a:p>
              <a:r>
                <a:rPr lang="sa-IN" smtClean="0">
                  <a:latin typeface="Segoe UI" panose="020B0502040204020203" pitchFamily="34" charset="0"/>
                </a:rPr>
                <a:t>    &lt;StartDate&gt;2014-03-22T00:00:00+01:00&lt;/StartDate&gt;</a:t>
              </a:r>
            </a:p>
            <a:p>
              <a:r>
                <a:rPr lang="sa-IN" smtClean="0">
                  <a:latin typeface="Segoe UI" panose="020B0502040204020203" pitchFamily="34" charset="0"/>
                </a:rPr>
                <a:t>    &lt;EndDate&gt;2014-06-27T00:00:00+02:00&lt;/EndDate&gt;</a:t>
              </a:r>
            </a:p>
            <a:p>
              <a:r>
                <a:rPr lang="sa-IN" smtClean="0">
                  <a:latin typeface="Segoe UI" panose="020B0502040204020203" pitchFamily="34" charset="0"/>
                </a:rPr>
                <a:t>    &lt;BarShapeName&gt;TaskBar_ID_4&lt;/BarShapeName&gt;</a:t>
              </a:r>
            </a:p>
            <a:p>
              <a:r>
                <a:rPr lang="sa-IN" smtClean="0">
                  <a:latin typeface="Segoe UI" panose="020B0502040204020203" pitchFamily="34" charset="0"/>
                </a:rPr>
                <a:t>    &lt;TextShapeName&gt;TaskLabel_ID_4&lt;/TextShapeName&gt;</a:t>
              </a:r>
            </a:p>
            <a:p>
              <a:r>
                <a:rPr lang="sa-IN" smtClean="0">
                  <a:latin typeface="Segoe UI" panose="020B0502040204020203" pitchFamily="34" charset="0"/>
                </a:rPr>
                <a:t>    &lt;RespShapeName&gt;ResponsibleLabel_ID_4&lt;/RespShapeName&gt;</a:t>
              </a:r>
            </a:p>
            <a:p>
              <a:r>
                <a:rPr lang="sa-IN" smtClean="0">
                  <a:latin typeface="Segoe UI" panose="020B0502040204020203" pitchFamily="34" charset="0"/>
                </a:rPr>
                <a:t>    &lt;BarShapeFillForeColorIndex&gt;0&lt;/BarShapeFillForeColorIndex&gt;</a:t>
              </a:r>
            </a:p>
            <a:p>
              <a:r>
                <a:rPr lang="sa-IN" smtClean="0">
                  <a:latin typeface="Segoe UI" panose="020B0502040204020203" pitchFamily="34" charset="0"/>
                </a:rPr>
                <a:t>    &lt;BarShapeLineForeColorIndex&gt;0&lt;/BarShapeLineForeColorIndex&gt;</a:t>
              </a:r>
            </a:p>
            <a:p>
              <a:r>
                <a:rPr lang="sa-IN" smtClean="0">
                  <a:latin typeface="Segoe UI" panose="020B0502040204020203" pitchFamily="34" charset="0"/>
                </a:rPr>
                <a:t>    &lt;BarShapeFillForeColorRGB&gt;-1&lt;/BarShapeFillForeColorRGB&gt;</a:t>
              </a:r>
            </a:p>
            <a:p>
              <a:r>
                <a:rPr lang="sa-IN" smtClean="0">
                  <a:latin typeface="Segoe UI" panose="020B0502040204020203" pitchFamily="34" charset="0"/>
                </a:rPr>
                <a:t>    &lt;BarShapeLineForeColorRGB&gt;-1&lt;/BarShapeLineForeColorRGB&gt;</a:t>
              </a:r>
            </a:p>
            <a:p>
              <a:r>
                <a:rPr lang="sa-IN" smtClean="0">
                  <a:latin typeface="Segoe UI" panose="020B0502040204020203" pitchFamily="34" charset="0"/>
                </a:rPr>
                <a:t>    &lt;Text /&gt;</a:t>
              </a:r>
            </a:p>
            <a:p>
              <a:r>
                <a:rPr lang="sa-IN" smtClean="0">
                  <a:latin typeface="Segoe UI" panose="020B0502040204020203" pitchFamily="34" charset="0"/>
                </a:rPr>
                <a:t>    &lt;GroupID&gt;4&lt;/GroupID&gt;</a:t>
              </a:r>
            </a:p>
            <a:p>
              <a:r>
                <a:rPr lang="sa-IN" smtClean="0">
                  <a:latin typeface="Segoe UI" panose="020B0502040204020203" pitchFamily="34" charset="0"/>
                </a:rPr>
                <a:t>    &lt;SummaryID&gt;-1&lt;/SummaryID&gt;</a:t>
              </a:r>
            </a:p>
            <a:p>
              <a:r>
                <a:rPr lang="sa-IN" smtClean="0">
                  <a:latin typeface="Segoe UI" panose="020B0502040204020203" pitchFamily="34" charset="0"/>
                </a:rPr>
                <a:t>    &lt;TaskType&gt;TaskBar&lt;/TaskType&gt;</a:t>
              </a:r>
            </a:p>
            <a:p>
              <a:r>
                <a:rPr lang="sa-IN" smtClean="0">
                  <a:latin typeface="Segoe UI" panose="020B0502040204020203" pitchFamily="34" charset="0"/>
                </a:rPr>
                <a:t>    &lt;TextFontID&gt;-1&lt;/TextFontID&gt;</a:t>
              </a:r>
            </a:p>
            <a:p>
              <a:r>
                <a:rPr lang="sa-IN" smtClean="0">
                  <a:latin typeface="Segoe UI" panose="020B0502040204020203" pitchFamily="34" charset="0"/>
                </a:rPr>
                <a:t>    &lt;RespFontID&gt;-1&lt;/RespFontID&gt;</a:t>
              </a:r>
            </a:p>
            <a:p>
              <a:r>
                <a:rPr lang="sa-IN" smtClean="0">
                  <a:latin typeface="Segoe UI" panose="020B0502040204020203" pitchFamily="34" charset="0"/>
                </a:rPr>
                <a:t>    &lt;BarShapeVisible&gt;true&lt;/BarShapeVisible&gt;</a:t>
              </a:r>
            </a:p>
            <a:p>
              <a:r>
                <a:rPr lang="sa-IN" smtClean="0">
                  <a:latin typeface="Segoe UI" panose="020B0502040204020203" pitchFamily="34" charset="0"/>
                </a:rPr>
                <a:t>    &lt;TextFillColorID&gt;-1&lt;/TextFillColorID&gt;</a:t>
              </a:r>
            </a:p>
            <a:p>
              <a:r>
                <a:rPr lang="sa-IN" smtClean="0">
                  <a:latin typeface="Segoe UI" panose="020B0502040204020203" pitchFamily="34" charset="0"/>
                </a:rPr>
                <a:t>    &lt;RespFillColorID&gt;-1&lt;/RespFillColorID&gt;</a:t>
              </a:r>
            </a:p>
            <a:p>
              <a:r>
                <a:rPr lang="sa-IN" smtClean="0">
                  <a:latin typeface="Segoe UI" panose="020B0502040204020203" pitchFamily="34" charset="0"/>
                </a:rPr>
                <a:t>  &lt;/dt4Tasks&gt;</a:t>
              </a:r>
            </a:p>
            <a:p>
              <a:r>
                <a:rPr lang="sa-IN" smtClean="0">
                  <a:latin typeface="Segoe UI" panose="020B0502040204020203" pitchFamily="34" charset="0"/>
                </a:rPr>
                <a:t>  &lt;dt4Tasks&gt;</a:t>
              </a:r>
            </a:p>
            <a:p>
              <a:r>
                <a:rPr lang="sa-IN" smtClean="0">
                  <a:latin typeface="Segoe UI" panose="020B0502040204020203" pitchFamily="34" charset="0"/>
                </a:rPr>
                <a:t>    &lt;ID&gt;5&lt;/ID&gt;</a:t>
              </a:r>
            </a:p>
            <a:p>
              <a:r>
                <a:rPr lang="sa-IN" smtClean="0">
                  <a:latin typeface="Segoe UI" panose="020B0502040204020203" pitchFamily="34" charset="0"/>
                </a:rPr>
                <a:t>    &lt;Sort&gt;5&lt;/Sort&gt;</a:t>
              </a:r>
            </a:p>
            <a:p>
              <a:r>
                <a:rPr lang="sa-IN" smtClean="0">
                  <a:latin typeface="Segoe UI" panose="020B0502040204020203" pitchFamily="34" charset="0"/>
                </a:rPr>
                <a:t>    &lt;Name&gt;Milestone&lt;/Name&gt;</a:t>
              </a:r>
            </a:p>
            <a:p>
              <a:r>
                <a:rPr lang="sa-IN" smtClean="0">
                  <a:latin typeface="Segoe UI" panose="020B0502040204020203" pitchFamily="34" charset="0"/>
                </a:rPr>
                <a:t>    &lt;Duration&gt;1&lt;/Duration&gt;</a:t>
              </a:r>
            </a:p>
            <a:p>
              <a:r>
                <a:rPr lang="sa-IN" smtClean="0">
                  <a:latin typeface="Segoe UI" panose="020B0502040204020203" pitchFamily="34" charset="0"/>
                </a:rPr>
                <a:t>    &lt;StartDate&gt;2014-06-27T00:00:00+02:00&lt;/StartDate&gt;</a:t>
              </a:r>
            </a:p>
            <a:p>
              <a:r>
                <a:rPr lang="sa-IN" smtClean="0">
                  <a:latin typeface="Segoe UI" panose="020B0502040204020203" pitchFamily="34" charset="0"/>
                </a:rPr>
                <a:t>    &lt;EndDate&gt;2014-06-27T00:00:00+02:00&lt;/EndDate&gt;</a:t>
              </a:r>
            </a:p>
            <a:p>
              <a:r>
                <a:rPr lang="sa-IN" smtClean="0">
                  <a:latin typeface="Segoe UI" panose="020B0502040204020203" pitchFamily="34" charset="0"/>
                </a:rPr>
                <a:t>    &lt;BarShapeName&gt;Milestone_ID_5&lt;/BarShapeName&gt;</a:t>
              </a:r>
            </a:p>
            <a:p>
              <a:r>
                <a:rPr lang="sa-IN" smtClean="0">
                  <a:latin typeface="Segoe UI" panose="020B0502040204020203" pitchFamily="34" charset="0"/>
                </a:rPr>
                <a:t>    &lt;TextShapeName&gt;MilestoneLabel_ID_5&lt;/TextShapeName&gt;</a:t>
              </a:r>
            </a:p>
            <a:p>
              <a:r>
                <a:rPr lang="sa-IN" smtClean="0">
                  <a:latin typeface="Segoe UI" panose="020B0502040204020203" pitchFamily="34" charset="0"/>
                </a:rPr>
                <a:t>    &lt;RespShapeName&gt;ResponsibleLabel_ID_5&lt;/RespShapeName&gt;</a:t>
              </a:r>
            </a:p>
            <a:p>
              <a:r>
                <a:rPr lang="sa-IN" smtClean="0">
                  <a:latin typeface="Segoe UI" panose="020B0502040204020203" pitchFamily="34" charset="0"/>
                </a:rPr>
                <a:t>    &lt;BarShapeFillForeColorIndex&gt;0&lt;/BarShapeFillForeColorIndex&gt;</a:t>
              </a:r>
            </a:p>
            <a:p>
              <a:r>
                <a:rPr lang="sa-IN" smtClean="0">
                  <a:latin typeface="Segoe UI" panose="020B0502040204020203" pitchFamily="34" charset="0"/>
                </a:rPr>
                <a:t>    &lt;BarShapeLineForeColorIndex&gt;0&lt;/BarShapeLineForeColorIndex&gt;</a:t>
              </a:r>
            </a:p>
            <a:p>
              <a:r>
                <a:rPr lang="sa-IN" smtClean="0">
                  <a:latin typeface="Segoe UI" panose="020B0502040204020203" pitchFamily="34" charset="0"/>
                </a:rPr>
                <a:t>    &lt;BarShapeFillForeColorRGB&gt;-1&lt;/BarShapeFillForeColorRGB&gt;</a:t>
              </a:r>
            </a:p>
            <a:p>
              <a:r>
                <a:rPr lang="sa-IN" smtClean="0">
                  <a:latin typeface="Segoe UI" panose="020B0502040204020203" pitchFamily="34" charset="0"/>
                </a:rPr>
                <a:t>    &lt;BarShapeLineForeColorRGB&gt;-1&lt;/BarShapeLineForeColorRGB&gt;</a:t>
              </a:r>
            </a:p>
            <a:p>
              <a:r>
                <a:rPr lang="sa-IN" smtClean="0">
                  <a:latin typeface="Segoe UI" panose="020B0502040204020203" pitchFamily="34" charset="0"/>
                </a:rPr>
                <a:t>    &lt;Text /&gt;</a:t>
              </a:r>
            </a:p>
            <a:p>
              <a:r>
                <a:rPr lang="sa-IN" smtClean="0">
                  <a:latin typeface="Segoe UI" panose="020B0502040204020203" pitchFamily="34" charset="0"/>
                </a:rPr>
                <a:t>    &lt;GroupID&gt;5&lt;/GroupID&gt;</a:t>
              </a:r>
            </a:p>
            <a:p>
              <a:r>
                <a:rPr lang="sa-IN" smtClean="0">
                  <a:latin typeface="Segoe UI" panose="020B0502040204020203" pitchFamily="34" charset="0"/>
                </a:rPr>
                <a:t>    &lt;SummaryID&gt;-1&lt;/SummaryID&gt;</a:t>
              </a:r>
            </a:p>
            <a:p>
              <a:r>
                <a:rPr lang="sa-IN" smtClean="0">
                  <a:latin typeface="Segoe UI" panose="020B0502040204020203" pitchFamily="34" charset="0"/>
                </a:rPr>
                <a:t>    &lt;TaskType&gt;Milestone&lt;/TaskType&gt;</a:t>
              </a:r>
            </a:p>
            <a:p>
              <a:r>
                <a:rPr lang="sa-IN" smtClean="0">
                  <a:latin typeface="Segoe UI" panose="020B0502040204020203" pitchFamily="34" charset="0"/>
                </a:rPr>
                <a:t>    &lt;TextFontID&gt;-1&lt;/TextFontID&gt;</a:t>
              </a:r>
            </a:p>
            <a:p>
              <a:r>
                <a:rPr lang="sa-IN" smtClean="0">
                  <a:latin typeface="Segoe UI" panose="020B0502040204020203" pitchFamily="34" charset="0"/>
                </a:rPr>
                <a:t>    &lt;RespFontID&gt;-1&lt;/RespFontID&gt;</a:t>
              </a:r>
            </a:p>
            <a:p>
              <a:r>
                <a:rPr lang="sa-IN" smtClean="0">
                  <a:latin typeface="Segoe UI" panose="020B0502040204020203" pitchFamily="34" charset="0"/>
                </a:rPr>
                <a:t>    &lt;BarShapeVisible&gt;true&lt;/BarShapeVisible&gt;</a:t>
              </a:r>
            </a:p>
            <a:p>
              <a:r>
                <a:rPr lang="sa-IN" smtClean="0">
                  <a:latin typeface="Segoe UI" panose="020B0502040204020203" pitchFamily="34" charset="0"/>
                </a:rPr>
                <a:t>    &lt;TextFillColorID&gt;-1&lt;/TextFillColorID&gt;</a:t>
              </a:r>
            </a:p>
            <a:p>
              <a:r>
                <a:rPr lang="sa-IN" smtClean="0">
                  <a:latin typeface="Segoe UI" panose="020B0502040204020203" pitchFamily="34" charset="0"/>
                </a:rPr>
                <a:t>    &lt;RespFillColorID&gt;-1&lt;/RespFillColorID&gt;</a:t>
              </a:r>
            </a:p>
            <a:p>
              <a:r>
                <a:rPr lang="sa-IN" smtClean="0">
                  <a:latin typeface="Segoe UI" panose="020B0502040204020203" pitchFamily="34" charset="0"/>
                </a:rPr>
                <a:t>  &lt;/dt4Tasks&gt;</a:t>
              </a:r>
            </a:p>
            <a:p>
              <a:r>
                <a:rPr lang="sa-IN" smtClean="0">
                  <a:latin typeface="Segoe UI" panose="020B0502040204020203" pitchFamily="34" charset="0"/>
                </a:rPr>
                <a:t>  &lt;dt4Tasks&gt;</a:t>
              </a:r>
            </a:p>
            <a:p>
              <a:r>
                <a:rPr lang="sa-IN" smtClean="0">
                  <a:latin typeface="Segoe UI" panose="020B0502040204020203" pitchFamily="34" charset="0"/>
                </a:rPr>
                <a:t>    &lt;ID&gt;6&lt;/ID&gt;</a:t>
              </a:r>
            </a:p>
            <a:p>
              <a:r>
                <a:rPr lang="sa-IN" smtClean="0">
                  <a:latin typeface="Segoe UI" panose="020B0502040204020203" pitchFamily="34" charset="0"/>
                </a:rPr>
                <a:t>    &lt;Sort&gt;6&lt;/Sort&gt;</a:t>
              </a:r>
            </a:p>
            <a:p>
              <a:r>
                <a:rPr lang="sa-IN" smtClean="0">
                  <a:latin typeface="Segoe UI" panose="020B0502040204020203" pitchFamily="34" charset="0"/>
                </a:rPr>
                <a:t>    &lt;Name&gt;Task 4&lt;/Name&gt;</a:t>
              </a:r>
            </a:p>
            <a:p>
              <a:r>
                <a:rPr lang="sa-IN" smtClean="0">
                  <a:latin typeface="Segoe UI" panose="020B0502040204020203" pitchFamily="34" charset="0"/>
                </a:rPr>
                <a:t>    &lt;Duration&gt;15&lt;/Duration&gt;</a:t>
              </a:r>
            </a:p>
            <a:p>
              <a:r>
                <a:rPr lang="sa-IN" smtClean="0">
                  <a:latin typeface="Segoe UI" panose="020B0502040204020203" pitchFamily="34" charset="0"/>
                </a:rPr>
                <a:t>    &lt;StartDate&gt;2014-06-06T00:00:00+02:00&lt;/StartDate&gt;</a:t>
              </a:r>
            </a:p>
            <a:p>
              <a:r>
                <a:rPr lang="sa-IN" smtClean="0">
                  <a:latin typeface="Segoe UI" panose="020B0502040204020203" pitchFamily="34" charset="0"/>
                </a:rPr>
                <a:t>    &lt;EndDate&gt;2014-06-26T00:00:00+02:00&lt;/EndDate&gt;</a:t>
              </a:r>
            </a:p>
            <a:p>
              <a:r>
                <a:rPr lang="sa-IN" smtClean="0">
                  <a:latin typeface="Segoe UI" panose="020B0502040204020203" pitchFamily="34" charset="0"/>
                </a:rPr>
                <a:t>    &lt;BarShapeName&gt;TaskBar_ID_6&lt;/BarShapeName&gt;</a:t>
              </a:r>
            </a:p>
            <a:p>
              <a:r>
                <a:rPr lang="sa-IN" smtClean="0">
                  <a:latin typeface="Segoe UI" panose="020B0502040204020203" pitchFamily="34" charset="0"/>
                </a:rPr>
                <a:t>    &lt;TextShapeName&gt;TaskLabel_ID_6&lt;/TextShapeName&gt;</a:t>
              </a:r>
            </a:p>
            <a:p>
              <a:r>
                <a:rPr lang="sa-IN" smtClean="0">
                  <a:latin typeface="Segoe UI" panose="020B0502040204020203" pitchFamily="34" charset="0"/>
                </a:rPr>
                <a:t>    &lt;RespShapeName&gt;ResponsibleLabel_ID_6&lt;/RespShapeName&gt;</a:t>
              </a:r>
            </a:p>
            <a:p>
              <a:r>
                <a:rPr lang="sa-IN" smtClean="0">
                  <a:latin typeface="Segoe UI" panose="020B0502040204020203" pitchFamily="34" charset="0"/>
                </a:rPr>
                <a:t>    &lt;BarShapeFillForeColorIndex&gt;0&lt;/BarShapeFillForeColorIndex&gt;</a:t>
              </a:r>
            </a:p>
            <a:p>
              <a:r>
                <a:rPr lang="sa-IN" smtClean="0">
                  <a:latin typeface="Segoe UI" panose="020B0502040204020203" pitchFamily="34" charset="0"/>
                </a:rPr>
                <a:t>    &lt;BarShapeLineForeColorIndex&gt;0&lt;/BarShapeLineForeColorIndex&gt;</a:t>
              </a:r>
            </a:p>
            <a:p>
              <a:r>
                <a:rPr lang="sa-IN" smtClean="0">
                  <a:latin typeface="Segoe UI" panose="020B0502040204020203" pitchFamily="34" charset="0"/>
                </a:rPr>
                <a:t>    &lt;BarShapeFillForeColorRGB&gt;-1&lt;/BarShapeFillForeColorRGB&gt;</a:t>
              </a:r>
            </a:p>
            <a:p>
              <a:r>
                <a:rPr lang="sa-IN" smtClean="0">
                  <a:latin typeface="Segoe UI" panose="020B0502040204020203" pitchFamily="34" charset="0"/>
                </a:rPr>
                <a:t>    &lt;BarShapeLineForeColorRGB&gt;-1&lt;/BarShapeLineForeColorRGB&gt;</a:t>
              </a:r>
            </a:p>
            <a:p>
              <a:r>
                <a:rPr lang="sa-IN" smtClean="0">
                  <a:latin typeface="Segoe UI" panose="020B0502040204020203" pitchFamily="34" charset="0"/>
                </a:rPr>
                <a:t>    &lt;Text /&gt;</a:t>
              </a:r>
            </a:p>
            <a:p>
              <a:r>
                <a:rPr lang="sa-IN" smtClean="0">
                  <a:latin typeface="Segoe UI" panose="020B0502040204020203" pitchFamily="34" charset="0"/>
                </a:rPr>
                <a:t>    &lt;GroupID&gt;6&lt;/GroupID&gt;</a:t>
              </a:r>
            </a:p>
            <a:p>
              <a:r>
                <a:rPr lang="sa-IN" smtClean="0">
                  <a:latin typeface="Segoe UI" panose="020B0502040204020203" pitchFamily="34" charset="0"/>
                </a:rPr>
                <a:t>    &lt;SummaryID&gt;-1&lt;/SummaryID&gt;</a:t>
              </a:r>
            </a:p>
            <a:p>
              <a:r>
                <a:rPr lang="sa-IN" smtClean="0">
                  <a:latin typeface="Segoe UI" panose="020B0502040204020203" pitchFamily="34" charset="0"/>
                </a:rPr>
                <a:t>    &lt;TaskType&gt;TaskBar&lt;/TaskType&gt;</a:t>
              </a:r>
            </a:p>
            <a:p>
              <a:r>
                <a:rPr lang="sa-IN" smtClean="0">
                  <a:latin typeface="Segoe UI" panose="020B0502040204020203" pitchFamily="34" charset="0"/>
                </a:rPr>
                <a:t>    &lt;TextFontID&gt;-1&lt;/TextFontID&gt;</a:t>
              </a:r>
            </a:p>
            <a:p>
              <a:r>
                <a:rPr lang="sa-IN" smtClean="0">
                  <a:latin typeface="Segoe UI" panose="020B0502040204020203" pitchFamily="34" charset="0"/>
                </a:rPr>
                <a:t>    &lt;RespFontID&gt;-1&lt;/RespFontID&gt;</a:t>
              </a:r>
            </a:p>
            <a:p>
              <a:r>
                <a:rPr lang="sa-IN" smtClean="0">
                  <a:latin typeface="Segoe UI" panose="020B0502040204020203" pitchFamily="34" charset="0"/>
                </a:rPr>
                <a:t>    &lt;BarShapeVisible&gt;true&lt;/BarShapeVisible&gt;</a:t>
              </a:r>
            </a:p>
            <a:p>
              <a:r>
                <a:rPr lang="sa-IN" smtClean="0">
                  <a:latin typeface="Segoe UI" panose="020B0502040204020203" pitchFamily="34" charset="0"/>
                </a:rPr>
                <a:t>    &lt;TextFillColorID&gt;-1&lt;/TextFillColorID&gt;</a:t>
              </a:r>
            </a:p>
            <a:p>
              <a:r>
                <a:rPr lang="sa-IN" smtClean="0">
                  <a:latin typeface="Segoe UI" panose="020B0502040204020203" pitchFamily="34" charset="0"/>
                </a:rPr>
                <a:t>    &lt;RespFillColorID&gt;-1&lt;/RespFillColorID&gt;</a:t>
              </a:r>
            </a:p>
            <a:p>
              <a:r>
                <a:rPr lang="sa-IN" smtClean="0">
                  <a:latin typeface="Segoe UI" panose="020B0502040204020203" pitchFamily="34" charset="0"/>
                </a:rPr>
                <a:t>  &lt;/dt4Tasks&gt;</a:t>
              </a:r>
            </a:p>
            <a:p>
              <a:r>
                <a:rPr lang="sa-IN" smtClean="0">
                  <a:latin typeface="Segoe UI" panose="020B0502040204020203" pitchFamily="34" charset="0"/>
                </a:rPr>
                <a:t>  &lt;dt4TimelineMain&gt;</a:t>
              </a:r>
            </a:p>
            <a:p>
              <a:r>
                <a:rPr lang="sa-IN" smtClean="0">
                  <a:latin typeface="Segoe UI" panose="020B0502040204020203" pitchFamily="34" charset="0"/>
                </a:rPr>
                <a:t>    &lt;ID&gt;1&lt;/ID&gt;</a:t>
              </a:r>
            </a:p>
            <a:p>
              <a:r>
                <a:rPr lang="sa-IN" smtClean="0">
                  <a:latin typeface="Segoe UI" panose="020B0502040204020203" pitchFamily="34" charset="0"/>
                </a:rPr>
                <a:t>    &lt;Name&gt;2014&lt;/Name&gt;</a:t>
              </a:r>
            </a:p>
            <a:p>
              <a:r>
                <a:rPr lang="sa-IN" smtClean="0">
                  <a:latin typeface="Segoe UI" panose="020B0502040204020203" pitchFamily="34" charset="0"/>
                </a:rPr>
                <a:t>    &lt;StartDate&gt;2014-01-01T00:00:00+01:00&lt;/StartDate&gt;</a:t>
              </a:r>
            </a:p>
            <a:p>
              <a:r>
                <a:rPr lang="sa-IN" smtClean="0">
                  <a:latin typeface="Segoe UI" panose="020B0502040204020203" pitchFamily="34" charset="0"/>
                </a:rPr>
                <a:t>    &lt;EndDate&gt;2014-12-31T00:00:00+01:00&lt;/EndDate&gt;</a:t>
              </a:r>
            </a:p>
            <a:p>
              <a:r>
                <a:rPr lang="sa-IN" smtClean="0">
                  <a:latin typeface="Segoe UI" panose="020B0502040204020203" pitchFamily="34" charset="0"/>
                </a:rPr>
                <a:t>    &lt;TextShapeName&gt;TimeLabel_ID_1.0&lt;/TextShapeName&gt;</a:t>
              </a:r>
            </a:p>
            <a:p>
              <a:r>
                <a:rPr lang="sa-IN" smtClean="0">
                  <a:latin typeface="Segoe UI" panose="020B0502040204020203" pitchFamily="34" charset="0"/>
                </a:rPr>
                <a:t>  &lt;/dt4TimelineMain&gt;</a:t>
              </a:r>
            </a:p>
            <a:p>
              <a:r>
                <a:rPr lang="sa-IN" smtClean="0">
                  <a:latin typeface="Segoe UI" panose="020B0502040204020203" pitchFamily="34" charset="0"/>
                </a:rPr>
                <a:t>  &lt;dt4TimelineSub&gt;</a:t>
              </a:r>
            </a:p>
            <a:p>
              <a:r>
                <a:rPr lang="sa-IN" smtClean="0">
                  <a:latin typeface="Segoe UI" panose="020B0502040204020203" pitchFamily="34" charset="0"/>
                </a:rPr>
                <a:t>    &lt;ID&gt;1&lt;/ID&gt;</a:t>
              </a:r>
            </a:p>
            <a:p>
              <a:r>
                <a:rPr lang="sa-IN" smtClean="0">
                  <a:latin typeface="Segoe UI" panose="020B0502040204020203" pitchFamily="34" charset="0"/>
                </a:rPr>
                <a:t>    &lt;MainID&gt;1&lt;/MainID&gt;</a:t>
              </a:r>
            </a:p>
            <a:p>
              <a:r>
                <a:rPr lang="sa-IN" smtClean="0">
                  <a:latin typeface="Segoe UI" panose="020B0502040204020203" pitchFamily="34" charset="0"/>
                </a:rPr>
                <a:t>    &lt;Name&gt;Feb&lt;/Name&gt;</a:t>
              </a:r>
            </a:p>
            <a:p>
              <a:r>
                <a:rPr lang="sa-IN" smtClean="0">
                  <a:latin typeface="Segoe UI" panose="020B0502040204020203" pitchFamily="34" charset="0"/>
                </a:rPr>
                <a:t>    &lt;StartDate&gt;2014-02-01T00:00:00+01:00&lt;/StartDate&gt;</a:t>
              </a:r>
            </a:p>
            <a:p>
              <a:r>
                <a:rPr lang="sa-IN" smtClean="0">
                  <a:latin typeface="Segoe UI" panose="020B0502040204020203" pitchFamily="34" charset="0"/>
                </a:rPr>
                <a:t>    &lt;EndDate&gt;2014-02-28T00:00:00+01:00&lt;/EndDate&gt;</a:t>
              </a:r>
            </a:p>
            <a:p>
              <a:r>
                <a:rPr lang="sa-IN" smtClean="0">
                  <a:latin typeface="Segoe UI" panose="020B0502040204020203" pitchFamily="34" charset="0"/>
                </a:rPr>
                <a:t>    &lt;BarShapeName&gt;TimeBar_ID_1.1&lt;/BarShapeName&gt;</a:t>
              </a:r>
            </a:p>
            <a:p>
              <a:r>
                <a:rPr lang="sa-IN" smtClean="0">
                  <a:latin typeface="Segoe UI" panose="020B0502040204020203" pitchFamily="34" charset="0"/>
                </a:rPr>
                <a:t>    &lt;TextShapeName&gt;TimeLabel_ID_1.1&lt;/TextShapeName&gt;</a:t>
              </a:r>
            </a:p>
            <a:p>
              <a:r>
                <a:rPr lang="sa-IN" smtClean="0">
                  <a:latin typeface="Segoe UI" panose="020B0502040204020203" pitchFamily="34" charset="0"/>
                </a:rPr>
                <a:t>  &lt;/dt4TimelineSub&gt;</a:t>
              </a:r>
            </a:p>
            <a:p>
              <a:r>
                <a:rPr lang="sa-IN" smtClean="0">
                  <a:latin typeface="Segoe UI" panose="020B0502040204020203" pitchFamily="34" charset="0"/>
                </a:rPr>
                <a:t>  &lt;dt4TimelineSub&gt;</a:t>
              </a:r>
            </a:p>
            <a:p>
              <a:r>
                <a:rPr lang="sa-IN" smtClean="0">
                  <a:latin typeface="Segoe UI" panose="020B0502040204020203" pitchFamily="34" charset="0"/>
                </a:rPr>
                <a:t>    &lt;ID&gt;2&lt;/ID&gt;</a:t>
              </a:r>
            </a:p>
            <a:p>
              <a:r>
                <a:rPr lang="sa-IN" smtClean="0">
                  <a:latin typeface="Segoe UI" panose="020B0502040204020203" pitchFamily="34" charset="0"/>
                </a:rPr>
                <a:t>    &lt;MainID&gt;1&lt;/MainID&gt;</a:t>
              </a:r>
            </a:p>
            <a:p>
              <a:r>
                <a:rPr lang="sa-IN" smtClean="0">
                  <a:latin typeface="Segoe UI" panose="020B0502040204020203" pitchFamily="34" charset="0"/>
                </a:rPr>
                <a:t>    &lt;Name&gt;Mar&lt;/Name&gt;</a:t>
              </a:r>
            </a:p>
            <a:p>
              <a:r>
                <a:rPr lang="sa-IN" smtClean="0">
                  <a:latin typeface="Segoe UI" panose="020B0502040204020203" pitchFamily="34" charset="0"/>
                </a:rPr>
                <a:t>    &lt;StartDate&gt;2014-03-01T00:00:00+01:00&lt;/StartDate&gt;</a:t>
              </a:r>
            </a:p>
            <a:p>
              <a:r>
                <a:rPr lang="sa-IN" smtClean="0">
                  <a:latin typeface="Segoe UI" panose="020B0502040204020203" pitchFamily="34" charset="0"/>
                </a:rPr>
                <a:t>    &lt;EndDate&gt;2014-03-31T00:00:00+02:00&lt;/EndDate&gt;</a:t>
              </a:r>
            </a:p>
            <a:p>
              <a:r>
                <a:rPr lang="sa-IN" smtClean="0">
                  <a:latin typeface="Segoe UI" panose="020B0502040204020203" pitchFamily="34" charset="0"/>
                </a:rPr>
                <a:t>    &lt;BarShapeName&gt;TimeBar_ID_1.2&lt;/BarShapeName&gt;</a:t>
              </a:r>
            </a:p>
            <a:p>
              <a:r>
                <a:rPr lang="sa-IN" smtClean="0">
                  <a:latin typeface="Segoe UI" panose="020B0502040204020203" pitchFamily="34" charset="0"/>
                </a:rPr>
                <a:t>    &lt;TextShapeName&gt;TimeLabel_ID_1.2&lt;/TextShapeName&gt;</a:t>
              </a:r>
            </a:p>
            <a:p>
              <a:r>
                <a:rPr lang="sa-IN" smtClean="0">
                  <a:latin typeface="Segoe UI" panose="020B0502040204020203" pitchFamily="34" charset="0"/>
                </a:rPr>
                <a:t>  &lt;/dt4TimelineSub&gt;</a:t>
              </a:r>
            </a:p>
            <a:p>
              <a:r>
                <a:rPr lang="sa-IN" smtClean="0">
                  <a:latin typeface="Segoe UI" panose="020B0502040204020203" pitchFamily="34" charset="0"/>
                </a:rPr>
                <a:t>  &lt;dt4TimelineSub&gt;</a:t>
              </a:r>
            </a:p>
            <a:p>
              <a:r>
                <a:rPr lang="sa-IN" smtClean="0">
                  <a:latin typeface="Segoe UI" panose="020B0502040204020203" pitchFamily="34" charset="0"/>
                </a:rPr>
                <a:t>    &lt;ID&gt;3&lt;/ID&gt;</a:t>
              </a:r>
            </a:p>
            <a:p>
              <a:r>
                <a:rPr lang="sa-IN" smtClean="0">
                  <a:latin typeface="Segoe UI" panose="020B0502040204020203" pitchFamily="34" charset="0"/>
                </a:rPr>
                <a:t>    &lt;MainID&gt;1&lt;/MainID&gt;</a:t>
              </a:r>
            </a:p>
            <a:p>
              <a:r>
                <a:rPr lang="sa-IN" smtClean="0">
                  <a:latin typeface="Segoe UI" panose="020B0502040204020203" pitchFamily="34" charset="0"/>
                </a:rPr>
                <a:t>    &lt;Name&gt;Apr&lt;/Name&gt;</a:t>
              </a:r>
            </a:p>
            <a:p>
              <a:r>
                <a:rPr lang="sa-IN" smtClean="0">
                  <a:latin typeface="Segoe UI" panose="020B0502040204020203" pitchFamily="34" charset="0"/>
                </a:rPr>
                <a:t>    &lt;StartDate&gt;2014-04-01T00:00:00+02:00&lt;/StartDate&gt;</a:t>
              </a:r>
            </a:p>
            <a:p>
              <a:r>
                <a:rPr lang="sa-IN" smtClean="0">
                  <a:latin typeface="Segoe UI" panose="020B0502040204020203" pitchFamily="34" charset="0"/>
                </a:rPr>
                <a:t>    &lt;EndDate&gt;2014-04-30T00:00:00+02:00&lt;/EndDate&gt;</a:t>
              </a:r>
            </a:p>
            <a:p>
              <a:r>
                <a:rPr lang="sa-IN" smtClean="0">
                  <a:latin typeface="Segoe UI" panose="020B0502040204020203" pitchFamily="34" charset="0"/>
                </a:rPr>
                <a:t>    &lt;BarShapeName&gt;TimeBar_ID_1.3&lt;/BarShapeName&gt;</a:t>
              </a:r>
            </a:p>
            <a:p>
              <a:r>
                <a:rPr lang="sa-IN" smtClean="0">
                  <a:latin typeface="Segoe UI" panose="020B0502040204020203" pitchFamily="34" charset="0"/>
                </a:rPr>
                <a:t>    &lt;TextShapeName&gt;TimeLabel_ID_1.3&lt;/TextShapeName&gt;</a:t>
              </a:r>
            </a:p>
            <a:p>
              <a:r>
                <a:rPr lang="sa-IN" smtClean="0">
                  <a:latin typeface="Segoe UI" panose="020B0502040204020203" pitchFamily="34" charset="0"/>
                </a:rPr>
                <a:t>  &lt;/dt4TimelineSub&gt;</a:t>
              </a:r>
            </a:p>
            <a:p>
              <a:r>
                <a:rPr lang="sa-IN" smtClean="0">
                  <a:latin typeface="Segoe UI" panose="020B0502040204020203" pitchFamily="34" charset="0"/>
                </a:rPr>
                <a:t>  &lt;dt4TimelineSub&gt;</a:t>
              </a:r>
            </a:p>
            <a:p>
              <a:r>
                <a:rPr lang="sa-IN" smtClean="0">
                  <a:latin typeface="Segoe UI" panose="020B0502040204020203" pitchFamily="34" charset="0"/>
                </a:rPr>
                <a:t>    &lt;ID&gt;4&lt;/ID&gt;</a:t>
              </a:r>
            </a:p>
            <a:p>
              <a:r>
                <a:rPr lang="sa-IN" smtClean="0">
                  <a:latin typeface="Segoe UI" panose="020B0502040204020203" pitchFamily="34" charset="0"/>
                </a:rPr>
                <a:t>    &lt;MainID&gt;1&lt;/MainID&gt;</a:t>
              </a:r>
            </a:p>
            <a:p>
              <a:r>
                <a:rPr lang="sa-IN" smtClean="0">
                  <a:latin typeface="Segoe UI" panose="020B0502040204020203" pitchFamily="34" charset="0"/>
                </a:rPr>
                <a:t>    &lt;Name&gt;May&lt;/Name&gt;</a:t>
              </a:r>
            </a:p>
            <a:p>
              <a:r>
                <a:rPr lang="sa-IN" smtClean="0">
                  <a:latin typeface="Segoe UI" panose="020B0502040204020203" pitchFamily="34" charset="0"/>
                </a:rPr>
                <a:t>    &lt;StartDate&gt;2014-05-01T00:00:00+02:00&lt;/StartDate&gt;</a:t>
              </a:r>
            </a:p>
            <a:p>
              <a:r>
                <a:rPr lang="sa-IN" smtClean="0">
                  <a:latin typeface="Segoe UI" panose="020B0502040204020203" pitchFamily="34" charset="0"/>
                </a:rPr>
                <a:t>    &lt;EndDate&gt;2014-05-31T00:00:00+02:00&lt;/EndDate&gt;</a:t>
              </a:r>
            </a:p>
            <a:p>
              <a:r>
                <a:rPr lang="sa-IN" smtClean="0">
                  <a:latin typeface="Segoe UI" panose="020B0502040204020203" pitchFamily="34" charset="0"/>
                </a:rPr>
                <a:t>    &lt;BarShapeName&gt;TimeBar_ID_1.4&lt;/BarShapeName&gt;</a:t>
              </a:r>
            </a:p>
            <a:p>
              <a:r>
                <a:rPr lang="sa-IN" smtClean="0">
                  <a:latin typeface="Segoe UI" panose="020B0502040204020203" pitchFamily="34" charset="0"/>
                </a:rPr>
                <a:t>    &lt;TextShapeName&gt;TimeLabel_ID_1.4&lt;/TextShapeName&gt;</a:t>
              </a:r>
            </a:p>
            <a:p>
              <a:r>
                <a:rPr lang="sa-IN" smtClean="0">
                  <a:latin typeface="Segoe UI" panose="020B0502040204020203" pitchFamily="34" charset="0"/>
                </a:rPr>
                <a:t>  &lt;/dt4TimelineSub&gt;</a:t>
              </a:r>
            </a:p>
            <a:p>
              <a:r>
                <a:rPr lang="sa-IN" smtClean="0">
                  <a:latin typeface="Segoe UI" panose="020B0502040204020203" pitchFamily="34" charset="0"/>
                </a:rPr>
                <a:t>  &lt;dt4TimelineSub&gt;</a:t>
              </a:r>
            </a:p>
            <a:p>
              <a:r>
                <a:rPr lang="sa-IN" smtClean="0">
                  <a:latin typeface="Segoe UI" panose="020B0502040204020203" pitchFamily="34" charset="0"/>
                </a:rPr>
                <a:t>    &lt;ID&gt;5&lt;/ID&gt;</a:t>
              </a:r>
            </a:p>
            <a:p>
              <a:r>
                <a:rPr lang="sa-IN" smtClean="0">
                  <a:latin typeface="Segoe UI" panose="020B0502040204020203" pitchFamily="34" charset="0"/>
                </a:rPr>
                <a:t>    &lt;MainID&gt;1&lt;/MainID&gt;</a:t>
              </a:r>
            </a:p>
            <a:p>
              <a:r>
                <a:rPr lang="sa-IN" smtClean="0">
                  <a:latin typeface="Segoe UI" panose="020B0502040204020203" pitchFamily="34" charset="0"/>
                </a:rPr>
                <a:t>    &lt;Name&gt;Jun&lt;/Name&gt;</a:t>
              </a:r>
            </a:p>
            <a:p>
              <a:r>
                <a:rPr lang="sa-IN" smtClean="0">
                  <a:latin typeface="Segoe UI" panose="020B0502040204020203" pitchFamily="34" charset="0"/>
                </a:rPr>
                <a:t>    &lt;StartDate&gt;2014-06-01T00:00:00+02:00&lt;/StartDate&gt;</a:t>
              </a:r>
            </a:p>
            <a:p>
              <a:r>
                <a:rPr lang="sa-IN" smtClean="0">
                  <a:latin typeface="Segoe UI" panose="020B0502040204020203" pitchFamily="34" charset="0"/>
                </a:rPr>
                <a:t>    &lt;EndDate&gt;2014-06-30T00:00:00+02:00&lt;/EndDate&gt;</a:t>
              </a:r>
            </a:p>
            <a:p>
              <a:r>
                <a:rPr lang="sa-IN" smtClean="0">
                  <a:latin typeface="Segoe UI" panose="020B0502040204020203" pitchFamily="34" charset="0"/>
                </a:rPr>
                <a:t>    &lt;BarShapeName&gt;TimeBar_ID_1.5&lt;/BarShapeName&gt;</a:t>
              </a:r>
            </a:p>
            <a:p>
              <a:r>
                <a:rPr lang="sa-IN" smtClean="0">
                  <a:latin typeface="Segoe UI" panose="020B0502040204020203" pitchFamily="34" charset="0"/>
                </a:rPr>
                <a:t>    &lt;TextShapeName&gt;TimeLabel_ID_1.5&lt;/TextShapeName&gt;</a:t>
              </a:r>
            </a:p>
            <a:p>
              <a:r>
                <a:rPr lang="sa-IN" smtClean="0">
                  <a:latin typeface="Segoe UI" panose="020B0502040204020203" pitchFamily="34" charset="0"/>
                </a:rPr>
                <a:t>  &lt;/dt4TimelineSub&gt;</a:t>
              </a:r>
            </a:p>
            <a:p>
              <a:r>
                <a:rPr lang="sa-IN" smtClean="0">
                  <a:latin typeface="Segoe UI" panose="020B0502040204020203" pitchFamily="34" charset="0"/>
                </a:rPr>
                <a:t>  &lt;dt4MetaInfo&gt;</a:t>
              </a:r>
            </a:p>
            <a:p>
              <a:r>
                <a:rPr lang="sa-IN" smtClean="0">
                  <a:latin typeface="Segoe UI" panose="020B0502040204020203" pitchFamily="34" charset="0"/>
                </a:rPr>
                <a:t>    &lt;Variable&gt;PowerPointVersion&lt;/Variable&gt;</a:t>
              </a:r>
            </a:p>
            <a:p>
              <a:r>
                <a:rPr lang="sa-IN" smtClean="0">
                  <a:latin typeface="Segoe UI" panose="020B0502040204020203" pitchFamily="34" charset="0"/>
                </a:rPr>
                <a:t>    &lt;DataType&gt;string&lt;/DataType&gt;</a:t>
              </a:r>
            </a:p>
            <a:p>
              <a:r>
                <a:rPr lang="sa-IN" smtClean="0">
                  <a:latin typeface="Segoe UI" panose="020B0502040204020203" pitchFamily="34" charset="0"/>
                </a:rPr>
                <a:t>    &lt;Value&gt;12&lt;/Value&gt;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&lt;Variable&gt;ChartType&lt;/Variable&gt;</a:t>
              </a:r>
            </a:p>
            <a:p>
              <a:r>
                <a:rPr lang="sa-IN" smtClean="0">
                  <a:latin typeface="Segoe UI" panose="020B0502040204020203" pitchFamily="34" charset="0"/>
                </a:rPr>
                <a:t>    &lt;DataType&gt;string&lt;/DataType&gt;</a:t>
              </a:r>
            </a:p>
            <a:p>
              <a:r>
                <a:rPr lang="sa-IN" smtClean="0">
                  <a:latin typeface="Segoe UI" panose="020B0502040204020203" pitchFamily="34" charset="0"/>
                </a:rPr>
                <a:t>    &lt;Value&gt;GanttChart&lt;/Value&gt;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&lt;Variable&gt;Version&lt;/Variable&gt;</a:t>
              </a:r>
            </a:p>
            <a:p>
              <a:r>
                <a:rPr lang="sa-IN" smtClean="0">
                  <a:latin typeface="Segoe UI" panose="020B0502040204020203" pitchFamily="34" charset="0"/>
                </a:rPr>
                <a:t>    &lt;DataType&gt;string&lt;/DataType&gt;</a:t>
              </a:r>
            </a:p>
            <a:p>
              <a:r>
                <a:rPr lang="sa-IN" smtClean="0">
                  <a:latin typeface="Segoe UI" panose="020B0502040204020203" pitchFamily="34" charset="0"/>
                </a:rPr>
                <a:t>    &lt;Value&gt;2013-05&lt;/Value&gt;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&lt;Variable&gt;GanttChartGUID&lt;/Variable&gt;</a:t>
              </a:r>
            </a:p>
            <a:p>
              <a:r>
                <a:rPr lang="sa-IN" smtClean="0">
                  <a:latin typeface="Segoe UI" panose="020B0502040204020203" pitchFamily="34" charset="0"/>
                </a:rPr>
                <a:t>    &lt;DataType&gt;string&lt;/DataType&gt;</a:t>
              </a:r>
            </a:p>
            <a:p>
              <a:r>
                <a:rPr lang="sa-IN" smtClean="0">
                  <a:latin typeface="Segoe UI" panose="020B0502040204020203" pitchFamily="34" charset="0"/>
                </a:rPr>
                <a:t>    &lt;Value&gt;24996d0e-5acf-4c06-a262-59f4c0f7e147&lt;/Value&gt;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&lt;Variable&gt;Culture&lt;/Variable&gt;</a:t>
              </a:r>
            </a:p>
            <a:p>
              <a:r>
                <a:rPr lang="sa-IN" smtClean="0">
                  <a:latin typeface="Segoe UI" panose="020B0502040204020203" pitchFamily="34" charset="0"/>
                </a:rPr>
                <a:t>    &lt;DataType&gt;string&lt;/DataType&gt;</a:t>
              </a:r>
            </a:p>
            <a:p>
              <a:r>
                <a:rPr lang="sa-IN" smtClean="0">
                  <a:latin typeface="Segoe UI" panose="020B0502040204020203" pitchFamily="34" charset="0"/>
                </a:rPr>
                <a:t>    &lt;Value&gt;en-US&lt;/Value&gt;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&lt;Variable&gt;DefaultDateTimePattern&lt;/Variable&gt;</a:t>
              </a:r>
            </a:p>
            <a:p>
              <a:r>
                <a:rPr lang="sa-IN" smtClean="0">
                  <a:latin typeface="Segoe UI" panose="020B0502040204020203" pitchFamily="34" charset="0"/>
                </a:rPr>
                <a:t>    &lt;DataType&gt;string&lt;/DataType&gt;</a:t>
              </a:r>
            </a:p>
            <a:p>
              <a:r>
                <a:rPr lang="sa-IN" smtClean="0">
                  <a:latin typeface="Segoe UI" panose="020B0502040204020203" pitchFamily="34" charset="0"/>
                </a:rPr>
                <a:t>    &lt;Value&gt;dd.MM.yyyy HH:mm&lt;/Value&gt;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&lt;Variable&gt;StartDate&lt;/Variable&gt;</a:t>
              </a:r>
            </a:p>
            <a:p>
              <a:r>
                <a:rPr lang="sa-IN" smtClean="0">
                  <a:latin typeface="Segoe UI" panose="020B0502040204020203" pitchFamily="34" charset="0"/>
                </a:rPr>
                <a:t>    &lt;DataType&gt;DateTime&lt;/DataType&gt;</a:t>
              </a:r>
            </a:p>
            <a:p>
              <a:r>
                <a:rPr lang="sa-IN" smtClean="0">
                  <a:latin typeface="Segoe UI" panose="020B0502040204020203" pitchFamily="34" charset="0"/>
                </a:rPr>
                <a:t>    &lt;Value&gt;20.02.2014 00:00&lt;/Value&gt;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&lt;Variable&gt;EndDate&lt;/Variable&gt;</a:t>
              </a:r>
            </a:p>
            <a:p>
              <a:r>
                <a:rPr lang="sa-IN" smtClean="0">
                  <a:latin typeface="Segoe UI" panose="020B0502040204020203" pitchFamily="34" charset="0"/>
                </a:rPr>
                <a:t>    &lt;DataType&gt;DateTime&lt;/DataType&gt;</a:t>
              </a:r>
            </a:p>
            <a:p>
              <a:r>
                <a:rPr lang="sa-IN" smtClean="0">
                  <a:latin typeface="Segoe UI" panose="020B0502040204020203" pitchFamily="34" charset="0"/>
                </a:rPr>
                <a:t>    &lt;Value&gt;27.06.2014 00:00&lt;/Value&gt;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&lt;Variable&gt;WidthOfNamePane&lt;/Variable&gt;</a:t>
              </a:r>
            </a:p>
            <a:p>
              <a:r>
                <a:rPr lang="sa-IN" smtClean="0">
                  <a:latin typeface="Segoe UI" panose="020B0502040204020203" pitchFamily="34" charset="0"/>
                </a:rPr>
                <a:t>    &lt;DataType&gt;float&lt;/DataType&gt;</a:t>
              </a:r>
            </a:p>
            <a:p>
              <a:r>
                <a:rPr lang="sa-IN" smtClean="0">
                  <a:latin typeface="Segoe UI" panose="020B0502040204020203" pitchFamily="34" charset="0"/>
                </a:rPr>
                <a:t>    &lt;Value&gt;0.16&lt;/Value&gt;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&lt;Variable&gt;WidthOfResponsiblePane&lt;/Variable&gt;</a:t>
              </a:r>
            </a:p>
            <a:p>
              <a:r>
                <a:rPr lang="sa-IN" smtClean="0">
                  <a:latin typeface="Segoe UI" panose="020B0502040204020203" pitchFamily="34" charset="0"/>
                </a:rPr>
                <a:t>    &lt;DataType&gt;float&lt;/DataType&gt;</a:t>
              </a:r>
            </a:p>
            <a:p>
              <a:r>
                <a:rPr lang="sa-IN" smtClean="0">
                  <a:latin typeface="Segoe UI" panose="020B0502040204020203" pitchFamily="34" charset="0"/>
                </a:rPr>
                <a:t>    &lt;Value&gt;0.16&lt;/Value&gt;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&lt;Variable&gt;HeightOfTimeLine&lt;/Variable&gt;</a:t>
              </a:r>
            </a:p>
            <a:p>
              <a:r>
                <a:rPr lang="sa-IN" smtClean="0">
                  <a:latin typeface="Segoe UI" panose="020B0502040204020203" pitchFamily="34" charset="0"/>
                </a:rPr>
                <a:t>    &lt;DataType&gt;float&lt;/DataType&gt;</a:t>
              </a:r>
            </a:p>
            <a:p>
              <a:r>
                <a:rPr lang="sa-IN" smtClean="0">
                  <a:latin typeface="Segoe UI" panose="020B0502040204020203" pitchFamily="34" charset="0"/>
                </a:rPr>
                <a:t>    &lt;Value&gt;0.15&lt;/Value&gt;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&lt;Variable&gt;HeightOfTask&lt;/Variable&gt;</a:t>
              </a:r>
            </a:p>
            <a:p>
              <a:r>
                <a:rPr lang="sa-IN" smtClean="0">
                  <a:latin typeface="Segoe UI" panose="020B0502040204020203" pitchFamily="34" charset="0"/>
                </a:rPr>
                <a:t>    &lt;DataType&gt;float&lt;/DataType&gt;</a:t>
              </a:r>
            </a:p>
            <a:p>
              <a:r>
                <a:rPr lang="sa-IN" smtClean="0">
                  <a:latin typeface="Segoe UI" panose="020B0502040204020203" pitchFamily="34" charset="0"/>
                </a:rPr>
                <a:t>    &lt;Value&gt;22.68&lt;/Value&gt;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&lt;Variable&gt;HeightOfTaskBar&lt;/Variable&gt;</a:t>
              </a:r>
            </a:p>
            <a:p>
              <a:r>
                <a:rPr lang="sa-IN" smtClean="0">
                  <a:latin typeface="Segoe UI" panose="020B0502040204020203" pitchFamily="34" charset="0"/>
                </a:rPr>
                <a:t>    &lt;DataType&gt;float&lt;/DataType&gt;</a:t>
              </a:r>
            </a:p>
            <a:p>
              <a:r>
                <a:rPr lang="sa-IN" smtClean="0">
                  <a:latin typeface="Segoe UI" panose="020B0502040204020203" pitchFamily="34" charset="0"/>
                </a:rPr>
                <a:t>    &lt;Value&gt;0.50&lt;/Value&gt;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&lt;Variable&gt;TimelineMainType&lt;/Variable&gt;</a:t>
              </a:r>
            </a:p>
            <a:p>
              <a:r>
                <a:rPr lang="sa-IN" smtClean="0">
                  <a:latin typeface="Segoe UI" panose="020B0502040204020203" pitchFamily="34" charset="0"/>
                </a:rPr>
                <a:t>    &lt;DataType&gt;TimeInterval.IntervalType&lt;/DataType&gt;</a:t>
              </a:r>
            </a:p>
            <a:p>
              <a:r>
                <a:rPr lang="sa-IN" smtClean="0">
                  <a:latin typeface="Segoe UI" panose="020B0502040204020203" pitchFamily="34" charset="0"/>
                </a:rPr>
                <a:t>    &lt;Value&gt;Year&lt;/Value&gt;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&lt;Variable&gt;TimelineMainFormat&lt;/Variable&gt;</a:t>
              </a:r>
            </a:p>
            <a:p>
              <a:r>
                <a:rPr lang="sa-IN" smtClean="0">
                  <a:latin typeface="Segoe UI" panose="020B0502040204020203" pitchFamily="34" charset="0"/>
                </a:rPr>
                <a:t>    &lt;DataType&gt;string&lt;/DataType&gt;</a:t>
              </a:r>
            </a:p>
            <a:p>
              <a:r>
                <a:rPr lang="sa-IN" smtClean="0">
                  <a:latin typeface="Segoe UI" panose="020B0502040204020203" pitchFamily="34" charset="0"/>
                </a:rPr>
                <a:t>    &lt;Value&gt;yyyy&lt;/Value&gt;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&lt;Variable&gt;TimelineSubType&lt;/Variable&gt;</a:t>
              </a:r>
            </a:p>
            <a:p>
              <a:r>
                <a:rPr lang="sa-IN" smtClean="0">
                  <a:latin typeface="Segoe UI" panose="020B0502040204020203" pitchFamily="34" charset="0"/>
                </a:rPr>
                <a:t>    &lt;DataType&gt;Tools.PeriodType&lt;/DataType&gt;</a:t>
              </a:r>
            </a:p>
            <a:p>
              <a:r>
                <a:rPr lang="sa-IN" smtClean="0">
                  <a:latin typeface="Segoe UI" panose="020B0502040204020203" pitchFamily="34" charset="0"/>
                </a:rPr>
                <a:t>    &lt;Value&gt;Month&lt;/Value&gt;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&lt;Variable&gt;TimelineSubFormat&lt;/Variable&gt;</a:t>
              </a:r>
            </a:p>
            <a:p>
              <a:r>
                <a:rPr lang="sa-IN" smtClean="0">
                  <a:latin typeface="Segoe UI" panose="020B0502040204020203" pitchFamily="34" charset="0"/>
                </a:rPr>
                <a:t>    &lt;DataType&gt;string&lt;/DataType&gt;</a:t>
              </a:r>
            </a:p>
            <a:p>
              <a:r>
                <a:rPr lang="sa-IN" smtClean="0">
                  <a:latin typeface="Segoe UI" panose="020B0502040204020203" pitchFamily="34" charset="0"/>
                </a:rPr>
                <a:t>    &lt;Value&gt;MMM&lt;/Value&gt;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&lt;Variable&gt;ChartBackground.Fill.ForeColor.ColorIndex&lt;/Variable&gt;</a:t>
              </a:r>
            </a:p>
            <a:p>
              <a:r>
                <a:rPr lang="sa-IN" smtClean="0">
                  <a:latin typeface="Segoe UI" panose="020B0502040204020203" pitchFamily="34" charset="0"/>
                </a:rPr>
                <a:t>    &lt;DataType&gt;int&lt;/DataType&gt;</a:t>
              </a:r>
            </a:p>
            <a:p>
              <a:r>
                <a:rPr lang="sa-IN" smtClean="0">
                  <a:latin typeface="Segoe UI" panose="020B0502040204020203" pitchFamily="34" charset="0"/>
                </a:rPr>
                <a:t>    &lt;Value&gt;2&lt;/Value&gt;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&lt;Variable&gt;ChartBackground.Line.ForeColor.ColorIndex&lt;/Variable&gt;</a:t>
              </a:r>
            </a:p>
            <a:p>
              <a:r>
                <a:rPr lang="sa-IN" smtClean="0">
                  <a:latin typeface="Segoe UI" panose="020B0502040204020203" pitchFamily="34" charset="0"/>
                </a:rPr>
                <a:t>    &lt;DataType&gt;int&lt;/DataType&gt;</a:t>
              </a:r>
            </a:p>
            <a:p>
              <a:r>
                <a:rPr lang="sa-IN" smtClean="0">
                  <a:latin typeface="Segoe UI" panose="020B0502040204020203" pitchFamily="34" charset="0"/>
                </a:rPr>
                <a:t>    &lt;Value&gt;0&lt;/Value&gt;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&lt;Variable&gt;Cover.Line.ForeColor.ColorIndex&lt;/Variable&gt;</a:t>
              </a:r>
            </a:p>
            <a:p>
              <a:r>
                <a:rPr lang="sa-IN" smtClean="0">
                  <a:latin typeface="Segoe UI" panose="020B0502040204020203" pitchFamily="34" charset="0"/>
                </a:rPr>
                <a:t>    &lt;DataType&gt;int&lt;/DataType&gt;</a:t>
              </a:r>
            </a:p>
            <a:p>
              <a:r>
                <a:rPr lang="sa-IN" smtClean="0">
                  <a:latin typeface="Segoe UI" panose="020B0502040204020203" pitchFamily="34" charset="0"/>
                </a:rPr>
                <a:t>    &lt;Value&gt;0&lt;/Value&gt;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&lt;Variable&gt;TimeBar0.Fill.ForeColor.ColorIndex&lt;/Variable&gt;</a:t>
              </a:r>
            </a:p>
            <a:p>
              <a:r>
                <a:rPr lang="sa-IN" smtClean="0">
                  <a:latin typeface="Segoe UI" panose="020B0502040204020203" pitchFamily="34" charset="0"/>
                </a:rPr>
                <a:t>    &lt;DataType&gt;int&lt;/DataType&gt;</a:t>
              </a:r>
            </a:p>
            <a:p>
              <a:r>
                <a:rPr lang="sa-IN" smtClean="0">
                  <a:latin typeface="Segoe UI" panose="020B0502040204020203" pitchFamily="34" charset="0"/>
                </a:rPr>
                <a:t>    &lt;Value&gt;0&lt;/Value&gt;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&lt;Variable&gt;TimeBar0.Line.ForeColor.ColorIndex&lt;/Variable&gt;</a:t>
              </a:r>
            </a:p>
            <a:p>
              <a:r>
                <a:rPr lang="sa-IN" smtClean="0">
                  <a:latin typeface="Segoe UI" panose="020B0502040204020203" pitchFamily="34" charset="0"/>
                </a:rPr>
                <a:t>    &lt;DataType&gt;int&lt;/DataType&gt;</a:t>
              </a:r>
            </a:p>
            <a:p>
              <a:r>
                <a:rPr lang="sa-IN" smtClean="0">
                  <a:latin typeface="Segoe UI" panose="020B0502040204020203" pitchFamily="34" charset="0"/>
                </a:rPr>
                <a:t>    &lt;Value&gt;0&lt;/Value&gt;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&lt;Variable&gt;TimeBar1.Fill.ForeColor.ColorIndex&lt;/Variable&gt;</a:t>
              </a:r>
            </a:p>
            <a:p>
              <a:r>
                <a:rPr lang="sa-IN" smtClean="0">
                  <a:latin typeface="Segoe UI" panose="020B0502040204020203" pitchFamily="34" charset="0"/>
                </a:rPr>
                <a:t>    &lt;DataType&gt;int&lt;/DataType&gt;</a:t>
              </a:r>
            </a:p>
            <a:p>
              <a:r>
                <a:rPr lang="sa-IN" smtClean="0">
                  <a:latin typeface="Segoe UI" panose="020B0502040204020203" pitchFamily="34" charset="0"/>
                </a:rPr>
                <a:t>    &lt;Value&gt;2&lt;/Value&gt;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&lt;Variable&gt;TimeBar1.Line.ForeColor.ColorIndex&lt;/Variable&gt;</a:t>
              </a:r>
            </a:p>
            <a:p>
              <a:r>
                <a:rPr lang="sa-IN" smtClean="0">
                  <a:latin typeface="Segoe UI" panose="020B0502040204020203" pitchFamily="34" charset="0"/>
                </a:rPr>
                <a:t>    &lt;DataType&gt;int&lt;/DataType&gt;</a:t>
              </a:r>
            </a:p>
            <a:p>
              <a:r>
                <a:rPr lang="sa-IN" smtClean="0">
                  <a:latin typeface="Segoe UI" panose="020B0502040204020203" pitchFamily="34" charset="0"/>
                </a:rPr>
                <a:t>    &lt;Value&gt;0&lt;/Value&gt;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&lt;Variable&gt;Caption.Fill.ForeColor.ColorIndex&lt;/Variable&gt;</a:t>
              </a:r>
            </a:p>
            <a:p>
              <a:r>
                <a:rPr lang="sa-IN" smtClean="0">
                  <a:latin typeface="Segoe UI" panose="020B0502040204020203" pitchFamily="34" charset="0"/>
                </a:rPr>
                <a:t>    &lt;DataType&gt;int&lt;/DataType&gt;</a:t>
              </a:r>
            </a:p>
            <a:p>
              <a:r>
                <a:rPr lang="sa-IN" smtClean="0">
                  <a:latin typeface="Segoe UI" panose="020B0502040204020203" pitchFamily="34" charset="0"/>
                </a:rPr>
                <a:t>    &lt;Value&gt;2&lt;/Value&gt;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&lt;Variable&gt;Caption.Line.ForeColor.ColorIndex&lt;/Variable&gt;</a:t>
              </a:r>
            </a:p>
            <a:p>
              <a:r>
                <a:rPr lang="sa-IN" smtClean="0">
                  <a:latin typeface="Segoe UI" panose="020B0502040204020203" pitchFamily="34" charset="0"/>
                </a:rPr>
                <a:t>    &lt;DataType&gt;int&lt;/DataType&gt;</a:t>
              </a:r>
            </a:p>
            <a:p>
              <a:r>
                <a:rPr lang="sa-IN" smtClean="0">
                  <a:latin typeface="Segoe UI" panose="020B0502040204020203" pitchFamily="34" charset="0"/>
                </a:rPr>
                <a:t>    &lt;Value&gt;0&lt;/Value&gt;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&lt;Variable&gt;Caption.TextFrame.TextRange.Font.Color.ColorIndex&lt;/Variable&gt;</a:t>
              </a:r>
            </a:p>
            <a:p>
              <a:r>
                <a:rPr lang="sa-IN" smtClean="0">
                  <a:latin typeface="Segoe UI" panose="020B0502040204020203" pitchFamily="34" charset="0"/>
                </a:rPr>
                <a:t>    &lt;DataType&gt;int&lt;/DataType&gt;</a:t>
              </a:r>
            </a:p>
            <a:p>
              <a:r>
                <a:rPr lang="sa-IN" smtClean="0">
                  <a:latin typeface="Segoe UI" panose="020B0502040204020203" pitchFamily="34" charset="0"/>
                </a:rPr>
                <a:t>    &lt;Value&gt;16&lt;/Value&gt;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&lt;Variable&gt;Caption.TextFrame.TextRange.Font.Size&lt;/Variable&gt;</a:t>
              </a:r>
            </a:p>
            <a:p>
              <a:r>
                <a:rPr lang="sa-IN" smtClean="0">
                  <a:latin typeface="Segoe UI" panose="020B0502040204020203" pitchFamily="34" charset="0"/>
                </a:rPr>
                <a:t>    &lt;DataType&gt;int&lt;/DataType&gt;</a:t>
              </a:r>
            </a:p>
            <a:p>
              <a:r>
                <a:rPr lang="sa-IN" smtClean="0">
                  <a:latin typeface="Segoe UI" panose="020B0502040204020203" pitchFamily="34" charset="0"/>
                </a:rPr>
                <a:t>    &lt;Value&gt;12&lt;/Value&gt;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&lt;Variable&gt;TimeLabelMain.Fill.ForeColor.ColorIndex&lt;/Variable&gt;</a:t>
              </a:r>
            </a:p>
            <a:p>
              <a:r>
                <a:rPr lang="sa-IN" smtClean="0">
                  <a:latin typeface="Segoe UI" panose="020B0502040204020203" pitchFamily="34" charset="0"/>
                </a:rPr>
                <a:t>    &lt;DataType&gt;int&lt;/DataType&gt;</a:t>
              </a:r>
            </a:p>
            <a:p>
              <a:r>
                <a:rPr lang="sa-IN" smtClean="0">
                  <a:latin typeface="Segoe UI" panose="020B0502040204020203" pitchFamily="34" charset="0"/>
                </a:rPr>
                <a:t>    &lt;Value&gt;14&lt;/Value&gt;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&lt;Variable&gt;TimeLabelMain.TextFrame.TextRange.Font.Color.ColorIndex&lt;/Variable&gt;</a:t>
              </a:r>
            </a:p>
            <a:p>
              <a:r>
                <a:rPr lang="sa-IN" smtClean="0">
                  <a:latin typeface="Segoe UI" panose="020B0502040204020203" pitchFamily="34" charset="0"/>
                </a:rPr>
                <a:t>    &lt;DataType&gt;int&lt;/DataType&gt;</a:t>
              </a:r>
            </a:p>
            <a:p>
              <a:r>
                <a:rPr lang="sa-IN" smtClean="0">
                  <a:latin typeface="Segoe UI" panose="020B0502040204020203" pitchFamily="34" charset="0"/>
                </a:rPr>
                <a:t>    &lt;Value&gt;4&lt;/Value&gt;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&lt;Variable&gt;TimeLabelMain.TextFrame.TextRange.Font.Size&lt;/Variable&gt;</a:t>
              </a:r>
            </a:p>
            <a:p>
              <a:r>
                <a:rPr lang="sa-IN" smtClean="0">
                  <a:latin typeface="Segoe UI" panose="020B0502040204020203" pitchFamily="34" charset="0"/>
                </a:rPr>
                <a:t>    &lt;DataType&gt;int&lt;/DataType&gt;</a:t>
              </a:r>
            </a:p>
            <a:p>
              <a:r>
                <a:rPr lang="sa-IN" smtClean="0">
                  <a:latin typeface="Segoe UI" panose="020B0502040204020203" pitchFamily="34" charset="0"/>
                </a:rPr>
                <a:t>    &lt;Value&gt;14&lt;/Value&gt;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&lt;Variable&gt;TimeLabelSub.Fill.ForeColor.ColorIndex&lt;/Variable&gt;</a:t>
              </a:r>
            </a:p>
            <a:p>
              <a:r>
                <a:rPr lang="sa-IN" smtClean="0">
                  <a:latin typeface="Segoe UI" panose="020B0502040204020203" pitchFamily="34" charset="0"/>
                </a:rPr>
                <a:t>    &lt;DataType&gt;int&lt;/DataType&gt;</a:t>
              </a:r>
            </a:p>
            <a:p>
              <a:r>
                <a:rPr lang="sa-IN" smtClean="0">
                  <a:latin typeface="Segoe UI" panose="020B0502040204020203" pitchFamily="34" charset="0"/>
                </a:rPr>
                <a:t>    &lt;Value&gt;14&lt;/Value&gt;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&lt;Variable&gt;TimeLabelSub.TextFrame.TextRange.Font.Color.ColorIndex&lt;/Variable&gt;</a:t>
              </a:r>
            </a:p>
            <a:p>
              <a:r>
                <a:rPr lang="sa-IN" smtClean="0">
                  <a:latin typeface="Segoe UI" panose="020B0502040204020203" pitchFamily="34" charset="0"/>
                </a:rPr>
                <a:t>    &lt;DataType&gt;int&lt;/DataType&gt;</a:t>
              </a:r>
            </a:p>
            <a:p>
              <a:r>
                <a:rPr lang="sa-IN" smtClean="0">
                  <a:latin typeface="Segoe UI" panose="020B0502040204020203" pitchFamily="34" charset="0"/>
                </a:rPr>
                <a:t>    &lt;Value&gt;13&lt;/Value&gt;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&lt;Variable&gt;TimeLabelSub.TextFrame.TextRange.Font.Size&lt;/Variable&gt;</a:t>
              </a:r>
            </a:p>
            <a:p>
              <a:r>
                <a:rPr lang="sa-IN" smtClean="0">
                  <a:latin typeface="Segoe UI" panose="020B0502040204020203" pitchFamily="34" charset="0"/>
                </a:rPr>
                <a:t>    &lt;DataType&gt;int&lt;/DataType&gt;</a:t>
              </a:r>
            </a:p>
            <a:p>
              <a:r>
                <a:rPr lang="sa-IN" smtClean="0">
                  <a:latin typeface="Segoe UI" panose="020B0502040204020203" pitchFamily="34" charset="0"/>
                </a:rPr>
                <a:t>    &lt;Value&gt;12&lt;/Value&gt;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&lt;Variable&gt;TaskBar.Fill.ForeColor.ColorIndex&lt;/Variable&gt;</a:t>
              </a:r>
            </a:p>
            <a:p>
              <a:r>
                <a:rPr lang="sa-IN" smtClean="0">
                  <a:latin typeface="Segoe UI" panose="020B0502040204020203" pitchFamily="34" charset="0"/>
                </a:rPr>
                <a:t>    &lt;DataType&gt;int&lt;/DataType&gt;</a:t>
              </a:r>
            </a:p>
            <a:p>
              <a:r>
                <a:rPr lang="sa-IN" smtClean="0">
                  <a:latin typeface="Segoe UI" panose="020B0502040204020203" pitchFamily="34" charset="0"/>
                </a:rPr>
                <a:t>    &lt;Value&gt;7&lt;/Value&gt;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&lt;Variable&gt;TaskBar.Line.ForeColor.ColorIndex&lt;/Variable&gt;</a:t>
              </a:r>
            </a:p>
            <a:p>
              <a:r>
                <a:rPr lang="sa-IN" smtClean="0">
                  <a:latin typeface="Segoe UI" panose="020B0502040204020203" pitchFamily="34" charset="0"/>
                </a:rPr>
                <a:t>    &lt;DataType&gt;int&lt;/DataType&gt;</a:t>
              </a:r>
            </a:p>
            <a:p>
              <a:r>
                <a:rPr lang="sa-IN" smtClean="0">
                  <a:latin typeface="Segoe UI" panose="020B0502040204020203" pitchFamily="34" charset="0"/>
                </a:rPr>
                <a:t>    &lt;Value&gt;0&lt;/Value&gt;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&lt;Variable&gt;SummaryTask.Fill.ForeColor.ColorIndex&lt;/Variable&gt;</a:t>
              </a:r>
            </a:p>
            <a:p>
              <a:r>
                <a:rPr lang="sa-IN" smtClean="0">
                  <a:latin typeface="Segoe UI" panose="020B0502040204020203" pitchFamily="34" charset="0"/>
                </a:rPr>
                <a:t>    &lt;DataType&gt;int&lt;/DataType&gt;</a:t>
              </a:r>
            </a:p>
            <a:p>
              <a:r>
                <a:rPr lang="sa-IN" smtClean="0">
                  <a:latin typeface="Segoe UI" panose="020B0502040204020203" pitchFamily="34" charset="0"/>
                </a:rPr>
                <a:t>    &lt;Value&gt;1&lt;/Value&gt;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&lt;Variable&gt;SummaryTask.Line.ForeColor.ColorIndex&lt;/Variable&gt;</a:t>
              </a:r>
            </a:p>
            <a:p>
              <a:r>
                <a:rPr lang="sa-IN" smtClean="0">
                  <a:latin typeface="Segoe UI" panose="020B0502040204020203" pitchFamily="34" charset="0"/>
                </a:rPr>
                <a:t>    &lt;DataType&gt;int&lt;/DataType&gt;</a:t>
              </a:r>
            </a:p>
            <a:p>
              <a:r>
                <a:rPr lang="sa-IN" smtClean="0">
                  <a:latin typeface="Segoe UI" panose="020B0502040204020203" pitchFamily="34" charset="0"/>
                </a:rPr>
                <a:t>    &lt;Value&gt;1&lt;/Value&gt;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&lt;Variable&gt;Milestone.Fill.ForeColor.ColorIndex&lt;/Variable&gt;</a:t>
              </a:r>
            </a:p>
            <a:p>
              <a:r>
                <a:rPr lang="sa-IN" smtClean="0">
                  <a:latin typeface="Segoe UI" panose="020B0502040204020203" pitchFamily="34" charset="0"/>
                </a:rPr>
                <a:t>    &lt;DataType&gt;int&lt;/DataType&gt;</a:t>
              </a:r>
            </a:p>
            <a:p>
              <a:r>
                <a:rPr lang="sa-IN" smtClean="0">
                  <a:latin typeface="Segoe UI" panose="020B0502040204020203" pitchFamily="34" charset="0"/>
                </a:rPr>
                <a:t>    &lt;Value&gt;6&lt;/Value&gt;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&lt;Variable&gt;Milestone.Line.ForeColor.ColorIndex&lt;/Variable&gt;</a:t>
              </a:r>
            </a:p>
            <a:p>
              <a:r>
                <a:rPr lang="sa-IN" smtClean="0">
                  <a:latin typeface="Segoe UI" panose="020B0502040204020203" pitchFamily="34" charset="0"/>
                </a:rPr>
                <a:t>    &lt;DataType&gt;int&lt;/DataType&gt;</a:t>
              </a:r>
            </a:p>
            <a:p>
              <a:r>
                <a:rPr lang="sa-IN" smtClean="0">
                  <a:latin typeface="Segoe UI" panose="020B0502040204020203" pitchFamily="34" charset="0"/>
                </a:rPr>
                <a:t>    &lt;Value&gt;0&lt;/Value&gt;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&lt;Variable&gt;TaskLabel.Fill.ForeColor.ColorIndex&lt;/Variable&gt;</a:t>
              </a:r>
            </a:p>
            <a:p>
              <a:r>
                <a:rPr lang="sa-IN" smtClean="0">
                  <a:latin typeface="Segoe UI" panose="020B0502040204020203" pitchFamily="34" charset="0"/>
                </a:rPr>
                <a:t>    &lt;DataType&gt;int&lt;/DataType&gt;</a:t>
              </a:r>
            </a:p>
            <a:p>
              <a:r>
                <a:rPr lang="sa-IN" smtClean="0">
                  <a:latin typeface="Segoe UI" panose="020B0502040204020203" pitchFamily="34" charset="0"/>
                </a:rPr>
                <a:t>    &lt;Value&gt;14&lt;/Value&gt;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&lt;Variable&gt;TaskLabel.TextFrame.TextRange.Font.Color.ColorIndex&lt;/Variable&gt;</a:t>
              </a:r>
            </a:p>
            <a:p>
              <a:r>
                <a:rPr lang="sa-IN" smtClean="0">
                  <a:latin typeface="Segoe UI" panose="020B0502040204020203" pitchFamily="34" charset="0"/>
                </a:rPr>
                <a:t>    &lt;DataType&gt;int&lt;/DataType&gt;</a:t>
              </a:r>
            </a:p>
            <a:p>
              <a:r>
                <a:rPr lang="sa-IN" smtClean="0">
                  <a:latin typeface="Segoe UI" panose="020B0502040204020203" pitchFamily="34" charset="0"/>
                </a:rPr>
                <a:t>    &lt;Value&gt;13&lt;/Value&gt;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&lt;Variable&gt;TaskLabel.TextFrame.TextRange.Font.Size&lt;/Variable&gt;</a:t>
              </a:r>
            </a:p>
            <a:p>
              <a:r>
                <a:rPr lang="sa-IN" smtClean="0">
                  <a:latin typeface="Segoe UI" panose="020B0502040204020203" pitchFamily="34" charset="0"/>
                </a:rPr>
                <a:t>    &lt;DataType&gt;int&lt;/DataType&gt;</a:t>
              </a:r>
            </a:p>
            <a:p>
              <a:r>
                <a:rPr lang="sa-IN" smtClean="0">
                  <a:latin typeface="Segoe UI" panose="020B0502040204020203" pitchFamily="34" charset="0"/>
                </a:rPr>
                <a:t>    &lt;Value&gt;12&lt;/Value&gt;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&lt;Variable&gt;ResponsibleLabel.Fill.ForeColor.ColorIndex&lt;/Variable&gt;</a:t>
              </a:r>
            </a:p>
            <a:p>
              <a:r>
                <a:rPr lang="sa-IN" smtClean="0">
                  <a:latin typeface="Segoe UI" panose="020B0502040204020203" pitchFamily="34" charset="0"/>
                </a:rPr>
                <a:t>    &lt;DataType&gt;int&lt;/DataType&gt;</a:t>
              </a:r>
            </a:p>
            <a:p>
              <a:r>
                <a:rPr lang="sa-IN" smtClean="0">
                  <a:latin typeface="Segoe UI" panose="020B0502040204020203" pitchFamily="34" charset="0"/>
                </a:rPr>
                <a:t>    &lt;Value&gt;14&lt;/Value&gt;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&lt;Variable&gt;ResponsibleLabel.TextFrame.TextRange.Font.Color.ColorIndex&lt;/Variable&gt;</a:t>
              </a:r>
            </a:p>
            <a:p>
              <a:r>
                <a:rPr lang="sa-IN" smtClean="0">
                  <a:latin typeface="Segoe UI" panose="020B0502040204020203" pitchFamily="34" charset="0"/>
                </a:rPr>
                <a:t>    &lt;DataType&gt;int&lt;/DataType&gt;</a:t>
              </a:r>
            </a:p>
            <a:p>
              <a:r>
                <a:rPr lang="sa-IN" smtClean="0">
                  <a:latin typeface="Segoe UI" panose="020B0502040204020203" pitchFamily="34" charset="0"/>
                </a:rPr>
                <a:t>    &lt;Value&gt;13&lt;/Value&gt;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&lt;Variable&gt;ResponsibleLabel.TextFrame.TextRange.Font.Size&lt;/Variable&gt;</a:t>
              </a:r>
            </a:p>
            <a:p>
              <a:r>
                <a:rPr lang="sa-IN" smtClean="0">
                  <a:latin typeface="Segoe UI" panose="020B0502040204020203" pitchFamily="34" charset="0"/>
                </a:rPr>
                <a:t>    &lt;DataType&gt;int&lt;/DataType&gt;</a:t>
              </a:r>
            </a:p>
            <a:p>
              <a:r>
                <a:rPr lang="sa-IN" smtClean="0">
                  <a:latin typeface="Segoe UI" panose="020B0502040204020203" pitchFamily="34" charset="0"/>
                </a:rPr>
                <a:t>    &lt;Value&gt;12&lt;/Value&gt;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&lt;Variable&gt;SummaryTaskLabel.Fill.ForeColor.ColorIndex&lt;/Variable&gt;</a:t>
              </a:r>
            </a:p>
            <a:p>
              <a:r>
                <a:rPr lang="sa-IN" smtClean="0">
                  <a:latin typeface="Segoe UI" panose="020B0502040204020203" pitchFamily="34" charset="0"/>
                </a:rPr>
                <a:t>    &lt;DataType&gt;int&lt;/DataType&gt;</a:t>
              </a:r>
            </a:p>
            <a:p>
              <a:r>
                <a:rPr lang="sa-IN" smtClean="0">
                  <a:latin typeface="Segoe UI" panose="020B0502040204020203" pitchFamily="34" charset="0"/>
                </a:rPr>
                <a:t>    &lt;Value&gt;14&lt;/Value&gt;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&lt;Variable&gt;SummaryTaskLabel.TextFrame.TextRange.Font.Color.ColorIndex&lt;/Variable&gt;</a:t>
              </a:r>
            </a:p>
            <a:p>
              <a:r>
                <a:rPr lang="sa-IN" smtClean="0">
                  <a:latin typeface="Segoe UI" panose="020B0502040204020203" pitchFamily="34" charset="0"/>
                </a:rPr>
                <a:t>    &lt;DataType&gt;int&lt;/DataType&gt;</a:t>
              </a:r>
            </a:p>
            <a:p>
              <a:r>
                <a:rPr lang="sa-IN" smtClean="0">
                  <a:latin typeface="Segoe UI" panose="020B0502040204020203" pitchFamily="34" charset="0"/>
                </a:rPr>
                <a:t>    &lt;Value&gt;1&lt;/Value&gt;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&lt;Variable&gt;SummaryTaskLabel.TextFrame.TextRange.Font.Size&lt;/Variable&gt;</a:t>
              </a:r>
            </a:p>
            <a:p>
              <a:r>
                <a:rPr lang="sa-IN" smtClean="0">
                  <a:latin typeface="Segoe UI" panose="020B0502040204020203" pitchFamily="34" charset="0"/>
                </a:rPr>
                <a:t>    &lt;DataType&gt;int&lt;/DataType&gt;</a:t>
              </a:r>
            </a:p>
            <a:p>
              <a:r>
                <a:rPr lang="sa-IN" smtClean="0">
                  <a:latin typeface="Segoe UI" panose="020B0502040204020203" pitchFamily="34" charset="0"/>
                </a:rPr>
                <a:t>    &lt;Value&gt;12&lt;/Value&gt;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&lt;Variable&gt;MilestoneLabel.Fill.ForeColor.ColorIndex&lt;/Variable&gt;</a:t>
              </a:r>
            </a:p>
            <a:p>
              <a:r>
                <a:rPr lang="sa-IN" smtClean="0">
                  <a:latin typeface="Segoe UI" panose="020B0502040204020203" pitchFamily="34" charset="0"/>
                </a:rPr>
                <a:t>    &lt;DataType&gt;int&lt;/DataType&gt;</a:t>
              </a:r>
            </a:p>
            <a:p>
              <a:r>
                <a:rPr lang="sa-IN" smtClean="0">
                  <a:latin typeface="Segoe UI" panose="020B0502040204020203" pitchFamily="34" charset="0"/>
                </a:rPr>
                <a:t>    &lt;Value&gt;14&lt;/Value&gt;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&lt;Variable&gt;MilestoneLabel.TextFrame.TextRange.Font.Color.ColorIndex&lt;/Variable&gt;</a:t>
              </a:r>
            </a:p>
            <a:p>
              <a:r>
                <a:rPr lang="sa-IN" smtClean="0">
                  <a:latin typeface="Segoe UI" panose="020B0502040204020203" pitchFamily="34" charset="0"/>
                </a:rPr>
                <a:t>    &lt;DataType&gt;int&lt;/DataType&gt;</a:t>
              </a:r>
            </a:p>
            <a:p>
              <a:r>
                <a:rPr lang="sa-IN" smtClean="0">
                  <a:latin typeface="Segoe UI" panose="020B0502040204020203" pitchFamily="34" charset="0"/>
                </a:rPr>
                <a:t>    &lt;Value&gt;13&lt;/Value&gt;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&lt;Variable&gt;MilestoneLabel.TextFrame.TextRange.Font.Size&lt;/Variable&gt;</a:t>
              </a:r>
            </a:p>
            <a:p>
              <a:r>
                <a:rPr lang="sa-IN" smtClean="0">
                  <a:latin typeface="Segoe UI" panose="020B0502040204020203" pitchFamily="34" charset="0"/>
                </a:rPr>
                <a:t>    &lt;DataType&gt;int&lt;/DataType&gt;</a:t>
              </a:r>
            </a:p>
            <a:p>
              <a:r>
                <a:rPr lang="sa-IN" smtClean="0">
                  <a:latin typeface="Segoe UI" panose="020B0502040204020203" pitchFamily="34" charset="0"/>
                </a:rPr>
                <a:t>    &lt;Value&gt;12&lt;/Value&gt;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&lt;Variable&gt;NameCaption&lt;/Variable&gt;</a:t>
              </a:r>
            </a:p>
            <a:p>
              <a:r>
                <a:rPr lang="sa-IN" smtClean="0">
                  <a:latin typeface="Segoe UI" panose="020B0502040204020203" pitchFamily="34" charset="0"/>
                </a:rPr>
                <a:t>    &lt;DataType&gt;string?&lt;/DataType&gt;</a:t>
              </a:r>
            </a:p>
            <a:p>
              <a:r>
                <a:rPr lang="sa-IN" smtClean="0">
                  <a:latin typeface="Segoe UI" panose="020B0502040204020203" pitchFamily="34" charset="0"/>
                </a:rPr>
                <a:t>    &lt;Value&gt;Task&lt;/Value&gt;</a:t>
              </a:r>
            </a:p>
            <a:p>
              <a:r>
                <a:rPr lang="sa-IN" smtClean="0">
                  <a:latin typeface="Segoe UI" panose="020B0502040204020203" pitchFamily="34" charset="0"/>
                </a:rPr>
                <a:t>  &lt;/dt4MetaInfo&gt;</a:t>
              </a:r>
            </a:p>
            <a:p>
              <a:r>
                <a:rPr lang="sa-IN" smtClean="0">
                  <a:latin typeface="Segoe UI" panose="020B0502040204020203" pitchFamily="34" charset="0"/>
                </a:rPr>
                <a:t>  &lt;dt4MetaInfo&gt;</a:t>
              </a:r>
            </a:p>
            <a:p>
              <a:r>
                <a:rPr lang="sa-IN" smtClean="0">
                  <a:latin typeface="Segoe UI" panose="020B0502040204020203" pitchFamily="34" charset="0"/>
                </a:rPr>
                <a:t>    &lt;Variable&gt;ResponsibleCaption&lt;/Variable&gt;</a:t>
              </a:r>
            </a:p>
            <a:p>
              <a:r>
                <a:rPr lang="sa-IN" smtClean="0">
                  <a:latin typeface="Segoe UI" panose="020B0502040204020203" pitchFamily="34" charset="0"/>
                </a:rPr>
                <a:t>    &lt;DataType&gt;string?&lt;/DataType&gt;</a:t>
              </a:r>
            </a:p>
            <a:p>
              <a:r>
                <a:rPr lang="sa-IN" smtClean="0">
                  <a:latin typeface="Segoe UI" panose="020B0502040204020203" pitchFamily="34" charset="0"/>
                </a:rPr>
                <a:t>    &lt;Value&gt;Responsible&lt;/Value&gt;</a:t>
              </a:r>
            </a:p>
            <a:p>
              <a:r>
                <a:rPr lang="sa-IN" smtClean="0">
                  <a:latin typeface="Segoe UI" panose="020B0502040204020203" pitchFamily="34" charset="0"/>
                </a:rPr>
                <a:t>  &lt;/dt4MetaInfo&gt;</a:t>
              </a:r>
            </a:p>
            <a:p>
              <a:r>
                <a:rPr lang="sa-IN" smtClean="0">
                  <a:latin typeface="Segoe UI" panose="020B0502040204020203" pitchFamily="34" charset="0"/>
                </a:rPr>
                <a:t>&lt;/DataSet4GanttChart&gt;</a:t>
              </a:r>
              <a:endParaRPr lang="sa-IN">
                <a:latin typeface="Segoe UI" panose="020B0502040204020203" pitchFamily="34" charset="0"/>
              </a:endParaRPr>
            </a:p>
          </p:txBody>
        </p:sp>
        <p:sp>
          <p:nvSpPr>
            <p:cNvPr id="86" name="Rechteck 85"/>
            <p:cNvSpPr/>
            <p:nvPr>
              <p:custDataLst>
                <p:tags r:id="rId7"/>
              </p:custDataLst>
            </p:nvPr>
          </p:nvSpPr>
          <p:spPr bwMode="gray">
            <a:xfrm>
              <a:off x="378460" y="1521460"/>
              <a:ext cx="8387080" cy="4577080"/>
            </a:xfrm>
            <a:prstGeom prst="rect">
              <a:avLst/>
            </a:prstGeom>
            <a:solidFill>
              <a:schemeClr val="l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endParaRPr lang="en-US" dirty="0">
                <a:solidFill>
                  <a:schemeClr val="tx1"/>
                </a:solidFill>
                <a:latin typeface="Segoe UI" panose="020B0502040204020203" pitchFamily="34" charset="0"/>
              </a:endParaRPr>
            </a:p>
          </p:txBody>
        </p:sp>
        <p:sp>
          <p:nvSpPr>
            <p:cNvPr id="87" name="Rechteck 86"/>
            <p:cNvSpPr/>
            <p:nvPr>
              <p:custDataLst>
                <p:tags r:id="rId8"/>
              </p:custDataLst>
            </p:nvPr>
          </p:nvSpPr>
          <p:spPr bwMode="gray">
            <a:xfrm>
              <a:off x="378460" y="1864741"/>
              <a:ext cx="1341933" cy="343281"/>
            </a:xfrm>
            <a:prstGeom prst="rect">
              <a:avLst/>
            </a:prstGeom>
            <a:solidFill>
              <a:schemeClr val="l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6800" numCol="1" spcCol="0" rtlCol="0" fromWordArt="0" anchor="t" anchorCtr="0" forceAA="0" compatLnSpc="1">
              <a:prstTxWarp prst="textNoShape">
                <a:avLst/>
              </a:prstTxWarp>
              <a:noAutofit/>
            </a:bodyPr>
            <a:lstStyle/>
            <a:p>
              <a:r>
                <a:rPr lang="en-US" sz="1200" b="0" dirty="0">
                  <a:solidFill>
                    <a:schemeClr val="bg2"/>
                  </a:solidFill>
                  <a:latin typeface="+mj-lt"/>
                </a:rPr>
                <a:t>Task</a:t>
              </a:r>
            </a:p>
          </p:txBody>
        </p:sp>
        <p:sp>
          <p:nvSpPr>
            <p:cNvPr id="88" name="Rechteck 87"/>
            <p:cNvSpPr/>
            <p:nvPr>
              <p:custDataLst>
                <p:tags r:id="rId9"/>
              </p:custDataLst>
            </p:nvPr>
          </p:nvSpPr>
          <p:spPr bwMode="gray">
            <a:xfrm>
              <a:off x="7423607" y="1864741"/>
              <a:ext cx="1341933" cy="343281"/>
            </a:xfrm>
            <a:prstGeom prst="rect">
              <a:avLst/>
            </a:prstGeom>
            <a:solidFill>
              <a:schemeClr val="l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6800" numCol="1" spcCol="0" rtlCol="0" fromWordArt="0" anchor="t" anchorCtr="0" forceAA="0" compatLnSpc="1">
              <a:prstTxWarp prst="textNoShape">
                <a:avLst/>
              </a:prstTxWarp>
              <a:noAutofit/>
            </a:bodyPr>
            <a:lstStyle/>
            <a:p>
              <a:r>
                <a:rPr lang="en-US" sz="1200" b="0" dirty="0">
                  <a:solidFill>
                    <a:schemeClr val="bg2"/>
                  </a:solidFill>
                  <a:latin typeface="+mj-lt"/>
                </a:rPr>
                <a:t>Responsible</a:t>
              </a:r>
            </a:p>
          </p:txBody>
        </p:sp>
        <p:sp>
          <p:nvSpPr>
            <p:cNvPr id="89" name="Rechteck 88"/>
            <p:cNvSpPr/>
            <p:nvPr>
              <p:custDataLst>
                <p:tags r:id="rId10"/>
              </p:custDataLst>
            </p:nvPr>
          </p:nvSpPr>
          <p:spPr bwMode="gray">
            <a:xfrm>
              <a:off x="1720393" y="1521460"/>
              <a:ext cx="5703214" cy="34328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0" rIns="91440" bIns="46800" numCol="1" spcCol="0" rtlCol="0" fromWordArt="0" anchor="ctr" anchorCtr="0" forceAA="0" compatLnSpc="1">
              <a:prstTxWarp prst="textNoShape">
                <a:avLst/>
              </a:prstTxWarp>
              <a:noAutofit/>
            </a:bodyPr>
            <a:lstStyle/>
            <a:p>
              <a:r>
                <a:rPr lang="en-US" sz="1400" b="0" dirty="0">
                  <a:solidFill>
                    <a:schemeClr val="lt2"/>
                  </a:solidFill>
                  <a:latin typeface="+mj-lt"/>
                </a:rPr>
                <a:t>2014</a:t>
              </a:r>
            </a:p>
          </p:txBody>
        </p:sp>
        <p:sp>
          <p:nvSpPr>
            <p:cNvPr id="90" name="Rechteck 89"/>
            <p:cNvSpPr/>
            <p:nvPr>
              <p:custDataLst>
                <p:tags r:id="rId11"/>
              </p:custDataLst>
            </p:nvPr>
          </p:nvSpPr>
          <p:spPr bwMode="gray">
            <a:xfrm>
              <a:off x="1720393" y="2208022"/>
              <a:ext cx="1140643" cy="1440000"/>
            </a:xfrm>
            <a:prstGeom prst="rect">
              <a:avLst/>
            </a:prstGeom>
            <a:solidFill>
              <a:srgbClr val="F1F1F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lvl="0"/>
              <a:endParaRPr lang="en-US" dirty="0">
                <a:solidFill>
                  <a:schemeClr val="tx1"/>
                </a:solidFill>
                <a:latin typeface="Segoe UI" panose="020B0502040204020203" pitchFamily="34" charset="0"/>
              </a:endParaRPr>
            </a:p>
          </p:txBody>
        </p:sp>
        <p:sp>
          <p:nvSpPr>
            <p:cNvPr id="91" name="Rechteck 90"/>
            <p:cNvSpPr/>
            <p:nvPr>
              <p:custDataLst>
                <p:tags r:id="rId12"/>
              </p:custDataLst>
            </p:nvPr>
          </p:nvSpPr>
          <p:spPr bwMode="gray">
            <a:xfrm>
              <a:off x="1720393" y="1864741"/>
              <a:ext cx="1140643" cy="34328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0" rIns="91440" bIns="46800" numCol="1" spcCol="0" rtlCol="0" fromWordArt="0" anchor="t" anchorCtr="0" forceAA="0" compatLnSpc="1">
              <a:prstTxWarp prst="textNoShape">
                <a:avLst/>
              </a:prstTxWarp>
              <a:noAutofit/>
            </a:bodyPr>
            <a:lstStyle/>
            <a:p>
              <a:r>
                <a:rPr lang="en-US" sz="1200" dirty="0">
                  <a:solidFill>
                    <a:schemeClr val="tx1"/>
                  </a:solidFill>
                  <a:latin typeface="+mn-lt"/>
                </a:rPr>
                <a:t>Feb</a:t>
              </a:r>
            </a:p>
          </p:txBody>
        </p:sp>
        <p:sp>
          <p:nvSpPr>
            <p:cNvPr id="92" name="Rechteck 91"/>
            <p:cNvSpPr/>
            <p:nvPr>
              <p:custDataLst>
                <p:tags r:id="rId13"/>
              </p:custDataLst>
            </p:nvPr>
          </p:nvSpPr>
          <p:spPr bwMode="gray">
            <a:xfrm>
              <a:off x="2861036" y="2208022"/>
              <a:ext cx="1140643" cy="1440000"/>
            </a:xfrm>
            <a:prstGeom prst="rect">
              <a:avLst/>
            </a:prstGeom>
            <a:solidFill>
              <a:schemeClr val="l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lvl="0"/>
              <a:endParaRPr lang="en-US" dirty="0">
                <a:solidFill>
                  <a:schemeClr val="tx1"/>
                </a:solidFill>
                <a:latin typeface="Segoe UI" panose="020B0502040204020203" pitchFamily="34" charset="0"/>
              </a:endParaRPr>
            </a:p>
          </p:txBody>
        </p:sp>
        <p:sp>
          <p:nvSpPr>
            <p:cNvPr id="125" name="Rechteck 124"/>
            <p:cNvSpPr/>
            <p:nvPr>
              <p:custDataLst>
                <p:tags r:id="rId14"/>
              </p:custDataLst>
            </p:nvPr>
          </p:nvSpPr>
          <p:spPr bwMode="gray">
            <a:xfrm>
              <a:off x="2861036" y="1864741"/>
              <a:ext cx="1140643" cy="34328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0" rIns="91440" bIns="46800" numCol="1" spcCol="0" rtlCol="0" fromWordArt="0" anchor="t" anchorCtr="0" forceAA="0" compatLnSpc="1">
              <a:prstTxWarp prst="textNoShape">
                <a:avLst/>
              </a:prstTxWarp>
              <a:noAutofit/>
            </a:bodyPr>
            <a:lstStyle/>
            <a:p>
              <a:r>
                <a:rPr lang="en-US" sz="1200" dirty="0">
                  <a:solidFill>
                    <a:schemeClr val="tx1"/>
                  </a:solidFill>
                  <a:latin typeface="+mn-lt"/>
                </a:rPr>
                <a:t>Mar</a:t>
              </a:r>
            </a:p>
          </p:txBody>
        </p:sp>
        <p:sp>
          <p:nvSpPr>
            <p:cNvPr id="126" name="Rechteck 125"/>
            <p:cNvSpPr/>
            <p:nvPr>
              <p:custDataLst>
                <p:tags r:id="rId15"/>
              </p:custDataLst>
            </p:nvPr>
          </p:nvSpPr>
          <p:spPr bwMode="gray">
            <a:xfrm>
              <a:off x="4001679" y="2208022"/>
              <a:ext cx="1140643" cy="1440000"/>
            </a:xfrm>
            <a:prstGeom prst="rect">
              <a:avLst/>
            </a:prstGeom>
            <a:solidFill>
              <a:srgbClr val="F1F1F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lvl="0"/>
              <a:endParaRPr lang="en-US" dirty="0">
                <a:solidFill>
                  <a:schemeClr val="tx1"/>
                </a:solidFill>
                <a:latin typeface="Segoe UI" panose="020B0502040204020203" pitchFamily="34" charset="0"/>
              </a:endParaRPr>
            </a:p>
          </p:txBody>
        </p:sp>
        <p:sp>
          <p:nvSpPr>
            <p:cNvPr id="127" name="Rechteck 126"/>
            <p:cNvSpPr/>
            <p:nvPr>
              <p:custDataLst>
                <p:tags r:id="rId16"/>
              </p:custDataLst>
            </p:nvPr>
          </p:nvSpPr>
          <p:spPr bwMode="gray">
            <a:xfrm>
              <a:off x="4001679" y="1864741"/>
              <a:ext cx="1140643" cy="34328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0" rIns="91440" bIns="46800" numCol="1" spcCol="0" rtlCol="0" fromWordArt="0" anchor="t" anchorCtr="0" forceAA="0" compatLnSpc="1">
              <a:prstTxWarp prst="textNoShape">
                <a:avLst/>
              </a:prstTxWarp>
              <a:noAutofit/>
            </a:bodyPr>
            <a:lstStyle/>
            <a:p>
              <a:r>
                <a:rPr lang="en-US" sz="1200" dirty="0">
                  <a:solidFill>
                    <a:schemeClr val="tx1"/>
                  </a:solidFill>
                  <a:latin typeface="+mn-lt"/>
                </a:rPr>
                <a:t>Apr</a:t>
              </a:r>
            </a:p>
          </p:txBody>
        </p:sp>
        <p:sp>
          <p:nvSpPr>
            <p:cNvPr id="128" name="Rechteck 127"/>
            <p:cNvSpPr/>
            <p:nvPr>
              <p:custDataLst>
                <p:tags r:id="rId17"/>
              </p:custDataLst>
            </p:nvPr>
          </p:nvSpPr>
          <p:spPr bwMode="gray">
            <a:xfrm>
              <a:off x="5142322" y="2208022"/>
              <a:ext cx="1140643" cy="1440000"/>
            </a:xfrm>
            <a:prstGeom prst="rect">
              <a:avLst/>
            </a:prstGeom>
            <a:solidFill>
              <a:schemeClr val="l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lvl="0"/>
              <a:endParaRPr lang="en-US" dirty="0">
                <a:solidFill>
                  <a:schemeClr val="tx1"/>
                </a:solidFill>
                <a:latin typeface="Segoe UI" panose="020B0502040204020203" pitchFamily="34" charset="0"/>
              </a:endParaRPr>
            </a:p>
          </p:txBody>
        </p:sp>
        <p:sp>
          <p:nvSpPr>
            <p:cNvPr id="129" name="Rechteck 128"/>
            <p:cNvSpPr/>
            <p:nvPr>
              <p:custDataLst>
                <p:tags r:id="rId18"/>
              </p:custDataLst>
            </p:nvPr>
          </p:nvSpPr>
          <p:spPr bwMode="gray">
            <a:xfrm>
              <a:off x="5142322" y="1864741"/>
              <a:ext cx="1140643" cy="34328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0" rIns="91440" bIns="46800" numCol="1" spcCol="0" rtlCol="0" fromWordArt="0" anchor="t" anchorCtr="0" forceAA="0" compatLnSpc="1">
              <a:prstTxWarp prst="textNoShape">
                <a:avLst/>
              </a:prstTxWarp>
              <a:noAutofit/>
            </a:bodyPr>
            <a:lstStyle/>
            <a:p>
              <a:r>
                <a:rPr lang="en-US" sz="1200" dirty="0">
                  <a:solidFill>
                    <a:schemeClr val="tx1"/>
                  </a:solidFill>
                  <a:latin typeface="+mn-lt"/>
                </a:rPr>
                <a:t>May</a:t>
              </a:r>
            </a:p>
          </p:txBody>
        </p:sp>
        <p:sp>
          <p:nvSpPr>
            <p:cNvPr id="130" name="Rechteck 129"/>
            <p:cNvSpPr/>
            <p:nvPr>
              <p:custDataLst>
                <p:tags r:id="rId19"/>
              </p:custDataLst>
            </p:nvPr>
          </p:nvSpPr>
          <p:spPr bwMode="gray">
            <a:xfrm>
              <a:off x="6282965" y="2208022"/>
              <a:ext cx="1140642" cy="1440000"/>
            </a:xfrm>
            <a:prstGeom prst="rect">
              <a:avLst/>
            </a:prstGeom>
            <a:solidFill>
              <a:srgbClr val="F1F1F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lvl="0"/>
              <a:endParaRPr lang="en-US" dirty="0">
                <a:solidFill>
                  <a:schemeClr val="tx1"/>
                </a:solidFill>
                <a:latin typeface="Segoe UI" panose="020B0502040204020203" pitchFamily="34" charset="0"/>
              </a:endParaRPr>
            </a:p>
          </p:txBody>
        </p:sp>
        <p:sp>
          <p:nvSpPr>
            <p:cNvPr id="131" name="Rechteck 130"/>
            <p:cNvSpPr/>
            <p:nvPr>
              <p:custDataLst>
                <p:tags r:id="rId20"/>
              </p:custDataLst>
            </p:nvPr>
          </p:nvSpPr>
          <p:spPr bwMode="gray">
            <a:xfrm>
              <a:off x="6282965" y="1864741"/>
              <a:ext cx="1140642" cy="34328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0" rIns="91440" bIns="46800" numCol="1" spcCol="0" rtlCol="0" fromWordArt="0" anchor="t" anchorCtr="0" forceAA="0" compatLnSpc="1">
              <a:prstTxWarp prst="textNoShape">
                <a:avLst/>
              </a:prstTxWarp>
              <a:noAutofit/>
            </a:bodyPr>
            <a:lstStyle/>
            <a:p>
              <a:r>
                <a:rPr lang="en-US" sz="1200" dirty="0">
                  <a:solidFill>
                    <a:schemeClr val="tx1"/>
                  </a:solidFill>
                  <a:latin typeface="+mn-lt"/>
                </a:rPr>
                <a:t>Jun</a:t>
              </a:r>
            </a:p>
          </p:txBody>
        </p:sp>
        <p:sp>
          <p:nvSpPr>
            <p:cNvPr id="132" name="Raute 131"/>
            <p:cNvSpPr/>
            <p:nvPr>
              <p:custDataLst>
                <p:tags r:id="rId21"/>
              </p:custDataLst>
            </p:nvPr>
          </p:nvSpPr>
          <p:spPr bwMode="gray">
            <a:xfrm>
              <a:off x="2451067" y="2280022"/>
              <a:ext cx="144000" cy="144000"/>
            </a:xfrm>
            <a:prstGeom prst="diamond">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endParaRPr lang="en-US" dirty="0">
                <a:solidFill>
                  <a:schemeClr val="tx1"/>
                </a:solidFill>
                <a:latin typeface="Segoe UI" panose="020B0502040204020203" pitchFamily="34" charset="0"/>
              </a:endParaRPr>
            </a:p>
          </p:txBody>
        </p:sp>
        <p:sp>
          <p:nvSpPr>
            <p:cNvPr id="133" name="Rechteck 132"/>
            <p:cNvSpPr/>
            <p:nvPr>
              <p:custDataLst>
                <p:tags r:id="rId22"/>
              </p:custDataLst>
            </p:nvPr>
          </p:nvSpPr>
          <p:spPr bwMode="gray">
            <a:xfrm>
              <a:off x="378460" y="2208022"/>
              <a:ext cx="1341933" cy="28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r>
                <a:rPr lang="en-US" sz="1200" dirty="0">
                  <a:solidFill>
                    <a:schemeClr val="tx1"/>
                  </a:solidFill>
                  <a:latin typeface="+mn-lt"/>
                </a:rPr>
                <a:t>Start</a:t>
              </a:r>
            </a:p>
          </p:txBody>
        </p:sp>
        <p:sp>
          <p:nvSpPr>
            <p:cNvPr id="134" name="Rechteck 133"/>
            <p:cNvSpPr/>
            <p:nvPr>
              <p:custDataLst>
                <p:tags r:id="rId23"/>
              </p:custDataLst>
            </p:nvPr>
          </p:nvSpPr>
          <p:spPr bwMode="gray">
            <a:xfrm>
              <a:off x="7423607" y="2208022"/>
              <a:ext cx="1341933" cy="28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endParaRPr lang="en-US" sz="1200" dirty="0">
                <a:solidFill>
                  <a:schemeClr val="tx1"/>
                </a:solidFill>
                <a:latin typeface="Segoe UI" panose="020B0502040204020203" pitchFamily="34" charset="0"/>
              </a:endParaRPr>
            </a:p>
          </p:txBody>
        </p:sp>
        <p:sp>
          <p:nvSpPr>
            <p:cNvPr id="135" name="Rechteck 134"/>
            <p:cNvSpPr/>
            <p:nvPr>
              <p:custDataLst>
                <p:tags r:id="rId24"/>
              </p:custDataLst>
            </p:nvPr>
          </p:nvSpPr>
          <p:spPr bwMode="gray">
            <a:xfrm>
              <a:off x="3165207" y="2280022"/>
              <a:ext cx="954469" cy="144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endParaRPr lang="en-US" dirty="0">
                <a:solidFill>
                  <a:schemeClr val="tx1"/>
                </a:solidFill>
                <a:latin typeface="Segoe UI" panose="020B0502040204020203" pitchFamily="34" charset="0"/>
              </a:endParaRPr>
            </a:p>
          </p:txBody>
        </p:sp>
        <p:sp>
          <p:nvSpPr>
            <p:cNvPr id="136" name="Rechteck 135"/>
            <p:cNvSpPr/>
            <p:nvPr>
              <p:custDataLst>
                <p:tags r:id="rId25"/>
              </p:custDataLst>
            </p:nvPr>
          </p:nvSpPr>
          <p:spPr bwMode="gray">
            <a:xfrm>
              <a:off x="378460" y="2496022"/>
              <a:ext cx="1341933" cy="28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6800" rIns="91440" bIns="45720" numCol="1" spcCol="0" rtlCol="0" fromWordArt="0" anchor="ctr" anchorCtr="0" forceAA="0" compatLnSpc="1">
              <a:prstTxWarp prst="textNoShape">
                <a:avLst/>
              </a:prstTxWarp>
              <a:noAutofit/>
            </a:bodyPr>
            <a:lstStyle/>
            <a:p>
              <a:r>
                <a:rPr lang="en-US" sz="1200" b="0" dirty="0">
                  <a:solidFill>
                    <a:schemeClr val="dk1"/>
                  </a:solidFill>
                  <a:latin typeface="+mj-lt"/>
                </a:rPr>
                <a:t>Task 2</a:t>
              </a:r>
            </a:p>
          </p:txBody>
        </p:sp>
        <p:sp>
          <p:nvSpPr>
            <p:cNvPr id="137" name="Rechteck 136"/>
            <p:cNvSpPr/>
            <p:nvPr>
              <p:custDataLst>
                <p:tags r:id="rId26"/>
              </p:custDataLst>
            </p:nvPr>
          </p:nvSpPr>
          <p:spPr bwMode="gray">
            <a:xfrm>
              <a:off x="7423607" y="2496022"/>
              <a:ext cx="1341933" cy="28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endParaRPr lang="en-US" sz="1200" dirty="0">
                <a:solidFill>
                  <a:schemeClr val="tx1"/>
                </a:solidFill>
                <a:latin typeface="Segoe UI" panose="020B0502040204020203" pitchFamily="34" charset="0"/>
              </a:endParaRPr>
            </a:p>
          </p:txBody>
        </p:sp>
        <p:sp>
          <p:nvSpPr>
            <p:cNvPr id="138" name="Rechteck 137"/>
            <p:cNvSpPr/>
            <p:nvPr>
              <p:custDataLst>
                <p:tags r:id="rId27"/>
              </p:custDataLst>
            </p:nvPr>
          </p:nvSpPr>
          <p:spPr bwMode="gray">
            <a:xfrm>
              <a:off x="3659486" y="2856022"/>
              <a:ext cx="3646124" cy="144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endParaRPr lang="en-US" dirty="0">
                <a:solidFill>
                  <a:schemeClr val="tx1"/>
                </a:solidFill>
                <a:latin typeface="Segoe UI" panose="020B0502040204020203" pitchFamily="34" charset="0"/>
              </a:endParaRPr>
            </a:p>
          </p:txBody>
        </p:sp>
        <p:sp>
          <p:nvSpPr>
            <p:cNvPr id="139" name="Rechteck 138"/>
            <p:cNvSpPr/>
            <p:nvPr>
              <p:custDataLst>
                <p:tags r:id="rId28"/>
              </p:custDataLst>
            </p:nvPr>
          </p:nvSpPr>
          <p:spPr bwMode="gray">
            <a:xfrm>
              <a:off x="378460" y="2784022"/>
              <a:ext cx="1341933" cy="28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r>
                <a:rPr lang="en-US" sz="1200" dirty="0">
                  <a:solidFill>
                    <a:schemeClr val="tx1"/>
                  </a:solidFill>
                  <a:latin typeface="+mn-lt"/>
                </a:rPr>
                <a:t>Task 3</a:t>
              </a:r>
            </a:p>
          </p:txBody>
        </p:sp>
        <p:sp>
          <p:nvSpPr>
            <p:cNvPr id="140" name="Rechteck 139"/>
            <p:cNvSpPr/>
            <p:nvPr>
              <p:custDataLst>
                <p:tags r:id="rId29"/>
              </p:custDataLst>
            </p:nvPr>
          </p:nvSpPr>
          <p:spPr bwMode="gray">
            <a:xfrm>
              <a:off x="7423607" y="2784022"/>
              <a:ext cx="1341933" cy="28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endParaRPr lang="en-US" sz="1200" dirty="0">
                <a:solidFill>
                  <a:schemeClr val="tx1"/>
                </a:solidFill>
                <a:latin typeface="Segoe UI" panose="020B0502040204020203" pitchFamily="34" charset="0"/>
              </a:endParaRPr>
            </a:p>
          </p:txBody>
        </p:sp>
        <p:sp>
          <p:nvSpPr>
            <p:cNvPr id="141" name="Raute 140"/>
            <p:cNvSpPr/>
            <p:nvPr>
              <p:custDataLst>
                <p:tags r:id="rId30"/>
              </p:custDataLst>
            </p:nvPr>
          </p:nvSpPr>
          <p:spPr bwMode="gray">
            <a:xfrm>
              <a:off x="7233610" y="3144022"/>
              <a:ext cx="144000" cy="144000"/>
            </a:xfrm>
            <a:prstGeom prst="diamond">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endParaRPr lang="en-US" dirty="0">
                <a:solidFill>
                  <a:schemeClr val="tx1"/>
                </a:solidFill>
                <a:latin typeface="Segoe UI" panose="020B0502040204020203" pitchFamily="34" charset="0"/>
              </a:endParaRPr>
            </a:p>
          </p:txBody>
        </p:sp>
        <p:sp>
          <p:nvSpPr>
            <p:cNvPr id="142" name="Rechteck 141"/>
            <p:cNvSpPr/>
            <p:nvPr>
              <p:custDataLst>
                <p:tags r:id="rId31"/>
              </p:custDataLst>
            </p:nvPr>
          </p:nvSpPr>
          <p:spPr bwMode="gray">
            <a:xfrm>
              <a:off x="378460" y="3072022"/>
              <a:ext cx="1341933" cy="28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r>
                <a:rPr lang="en-US" sz="1200" dirty="0">
                  <a:solidFill>
                    <a:schemeClr val="tx1"/>
                  </a:solidFill>
                  <a:latin typeface="+mn-lt"/>
                </a:rPr>
                <a:t>Milestone</a:t>
              </a:r>
            </a:p>
          </p:txBody>
        </p:sp>
        <p:sp>
          <p:nvSpPr>
            <p:cNvPr id="143" name="Rechteck 142"/>
            <p:cNvSpPr/>
            <p:nvPr>
              <p:custDataLst>
                <p:tags r:id="rId32"/>
              </p:custDataLst>
            </p:nvPr>
          </p:nvSpPr>
          <p:spPr bwMode="gray">
            <a:xfrm>
              <a:off x="7423607" y="3072022"/>
              <a:ext cx="1341933" cy="28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endParaRPr lang="en-US" sz="1200" dirty="0">
                <a:solidFill>
                  <a:schemeClr val="tx1"/>
                </a:solidFill>
                <a:latin typeface="Segoe UI" panose="020B0502040204020203" pitchFamily="34" charset="0"/>
              </a:endParaRPr>
            </a:p>
          </p:txBody>
        </p:sp>
        <p:sp>
          <p:nvSpPr>
            <p:cNvPr id="144" name="Rechteck 143"/>
            <p:cNvSpPr/>
            <p:nvPr>
              <p:custDataLst>
                <p:tags r:id="rId33"/>
              </p:custDataLst>
            </p:nvPr>
          </p:nvSpPr>
          <p:spPr bwMode="gray">
            <a:xfrm>
              <a:off x="6479627" y="3432022"/>
              <a:ext cx="786650" cy="144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endParaRPr lang="en-US" dirty="0">
                <a:solidFill>
                  <a:schemeClr val="tx1"/>
                </a:solidFill>
                <a:latin typeface="Segoe UI" panose="020B0502040204020203" pitchFamily="34" charset="0"/>
              </a:endParaRPr>
            </a:p>
          </p:txBody>
        </p:sp>
        <p:sp>
          <p:nvSpPr>
            <p:cNvPr id="145" name="Rechteck 144"/>
            <p:cNvSpPr/>
            <p:nvPr>
              <p:custDataLst>
                <p:tags r:id="rId34"/>
              </p:custDataLst>
            </p:nvPr>
          </p:nvSpPr>
          <p:spPr bwMode="gray">
            <a:xfrm>
              <a:off x="378460" y="3360022"/>
              <a:ext cx="1341933" cy="28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r>
                <a:rPr lang="en-US" sz="1200" dirty="0">
                  <a:solidFill>
                    <a:schemeClr val="tx1"/>
                  </a:solidFill>
                  <a:latin typeface="+mn-lt"/>
                </a:rPr>
                <a:t>Task 4</a:t>
              </a:r>
            </a:p>
          </p:txBody>
        </p:sp>
        <p:sp>
          <p:nvSpPr>
            <p:cNvPr id="146" name="Rechteck 145"/>
            <p:cNvSpPr/>
            <p:nvPr>
              <p:custDataLst>
                <p:tags r:id="rId35"/>
              </p:custDataLst>
            </p:nvPr>
          </p:nvSpPr>
          <p:spPr bwMode="gray">
            <a:xfrm>
              <a:off x="7423607" y="3360022"/>
              <a:ext cx="1341933" cy="28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endParaRPr lang="en-US" sz="1200" dirty="0">
                <a:solidFill>
                  <a:schemeClr val="tx1"/>
                </a:solidFill>
                <a:latin typeface="Segoe UI" panose="020B0502040204020203" pitchFamily="34" charset="0"/>
              </a:endParaRPr>
            </a:p>
          </p:txBody>
        </p:sp>
        <p:sp>
          <p:nvSpPr>
            <p:cNvPr id="147" name="Rechteck 146"/>
            <p:cNvSpPr/>
            <p:nvPr>
              <p:custDataLst>
                <p:tags r:id="rId36"/>
              </p:custDataLst>
            </p:nvPr>
          </p:nvSpPr>
          <p:spPr bwMode="gray">
            <a:xfrm>
              <a:off x="378460" y="1521460"/>
              <a:ext cx="8387080" cy="45770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endParaRPr lang="en-US" dirty="0">
                <a:solidFill>
                  <a:schemeClr val="tx1"/>
                </a:solidFill>
                <a:latin typeface="Segoe UI" panose="020B0502040204020203" pitchFamily="34" charset="0"/>
              </a:endParaRPr>
            </a:p>
          </p:txBody>
        </p:sp>
      </p:grpSp>
    </p:spTree>
    <p:extLst>
      <p:ext uri="{BB962C8B-B14F-4D97-AF65-F5344CB8AC3E}">
        <p14:creationId xmlns:p14="http://schemas.microsoft.com/office/powerpoint/2010/main" val="589468681"/>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ftr="0" dt="0"/>
  <p:txStyles>
    <p:titleStyle>
      <a:lvl1pPr algn="l" defTabSz="914400" rtl="0" eaLnBrk="1" latinLnBrk="0" hangingPunct="1">
        <a:spcBef>
          <a:spcPct val="0"/>
        </a:spcBef>
        <a:buNone/>
        <a:defRPr sz="2200" b="0" kern="1200" baseline="0">
          <a:solidFill>
            <a:schemeClr val="tx1"/>
          </a:solidFill>
          <a:latin typeface="+mj-lt"/>
          <a:ea typeface="+mj-ea"/>
          <a:cs typeface="+mj-cs"/>
        </a:defRPr>
      </a:lvl1pPr>
    </p:titleStyle>
    <p:bodyStyle>
      <a:lvl1pPr marL="0" indent="0" algn="l" defTabSz="914400" rtl="0" eaLnBrk="1" latinLnBrk="0" hangingPunct="1">
        <a:spcBef>
          <a:spcPts val="1200"/>
        </a:spcBef>
        <a:spcAft>
          <a:spcPts val="200"/>
        </a:spcAft>
        <a:buFontTx/>
        <a:buNone/>
        <a:defRPr sz="2000" b="1" kern="1200">
          <a:solidFill>
            <a:schemeClr val="bg2"/>
          </a:solidFill>
          <a:latin typeface="Segoe UI" panose="020B0502040204020203" pitchFamily="34" charset="0"/>
          <a:ea typeface="+mn-ea"/>
          <a:cs typeface="+mn-cs"/>
        </a:defRPr>
      </a:lvl1pPr>
      <a:lvl2pPr marL="228600" indent="-228600" algn="l" defTabSz="914400" rtl="0" eaLnBrk="1" latinLnBrk="0" hangingPunct="1">
        <a:spcBef>
          <a:spcPts val="600"/>
        </a:spcBef>
        <a:spcAft>
          <a:spcPts val="600"/>
        </a:spcAft>
        <a:buClrTx/>
        <a:buSzPct val="90000"/>
        <a:buFont typeface="Wingdings" panose="05000000000000000000" pitchFamily="2" charset="2"/>
        <a:buChar char="l"/>
        <a:defRPr sz="1800" kern="1200">
          <a:solidFill>
            <a:schemeClr val="tx1"/>
          </a:solidFill>
          <a:latin typeface="Segoe UI" panose="020B0502040204020203" pitchFamily="34" charset="0"/>
          <a:ea typeface="+mn-ea"/>
          <a:cs typeface="+mn-cs"/>
        </a:defRPr>
      </a:lvl2pPr>
      <a:lvl3pPr marL="457200" indent="-228600" algn="l" defTabSz="914400" rtl="0" eaLnBrk="1" latinLnBrk="0" hangingPunct="1">
        <a:spcBef>
          <a:spcPts val="200"/>
        </a:spcBef>
        <a:spcAft>
          <a:spcPts val="200"/>
        </a:spcAft>
        <a:buClr>
          <a:schemeClr val="tx2"/>
        </a:buClr>
        <a:buSzPct val="90000"/>
        <a:buFont typeface="Wingdings" panose="05000000000000000000" pitchFamily="2" charset="2"/>
        <a:buChar char="l"/>
        <a:defRPr sz="1800" kern="1200">
          <a:solidFill>
            <a:schemeClr val="tx1"/>
          </a:solidFill>
          <a:latin typeface="Segoe UI" panose="020B0502040204020203" pitchFamily="34" charset="0"/>
          <a:ea typeface="+mn-ea"/>
          <a:cs typeface="+mn-cs"/>
        </a:defRPr>
      </a:lvl3pPr>
      <a:lvl4pPr marL="685800" indent="-228600" algn="l" defTabSz="914400" rtl="0" eaLnBrk="1" latinLnBrk="0" hangingPunct="1">
        <a:spcBef>
          <a:spcPts val="200"/>
        </a:spcBef>
        <a:spcAft>
          <a:spcPts val="200"/>
        </a:spcAft>
        <a:buClr>
          <a:schemeClr val="tx2"/>
        </a:buClr>
        <a:buSzPct val="90000"/>
        <a:buFont typeface="Wingdings" panose="05000000000000000000" pitchFamily="2" charset="2"/>
        <a:buChar char="l"/>
        <a:defRPr sz="1800" kern="1200">
          <a:solidFill>
            <a:schemeClr val="tx1"/>
          </a:solidFill>
          <a:latin typeface="Segoe UI" panose="020B0502040204020203" pitchFamily="34" charset="0"/>
          <a:ea typeface="+mn-ea"/>
          <a:cs typeface="+mn-cs"/>
        </a:defRPr>
      </a:lvl4pPr>
      <a:lvl5pPr marL="685800" indent="-228600" algn="l" defTabSz="914400" rtl="0" eaLnBrk="1" latinLnBrk="0" hangingPunct="1">
        <a:spcBef>
          <a:spcPts val="200"/>
        </a:spcBef>
        <a:spcAft>
          <a:spcPts val="200"/>
        </a:spcAft>
        <a:buClr>
          <a:schemeClr val="tx2"/>
        </a:buClr>
        <a:buSzPct val="90000"/>
        <a:buFont typeface="Wingdings" panose="05000000000000000000" pitchFamily="2" charset="2"/>
        <a:buChar char="l"/>
        <a:defRPr lang="en-US" sz="1800" kern="1200" baseline="0" dirty="0" smtClean="0">
          <a:solidFill>
            <a:schemeClr val="tx1"/>
          </a:solidFill>
          <a:latin typeface="Segoe UI" panose="020B0502040204020203" pitchFamily="34" charset="0"/>
          <a:ea typeface="+mn-ea"/>
          <a:cs typeface="+mn-cs"/>
        </a:defRPr>
      </a:lvl5pPr>
      <a:lvl6pPr marL="685800" indent="-228600" algn="l" defTabSz="914400" rtl="0" eaLnBrk="1" latinLnBrk="0" hangingPunct="1">
        <a:spcBef>
          <a:spcPts val="200"/>
        </a:spcBef>
        <a:spcAft>
          <a:spcPts val="200"/>
        </a:spcAft>
        <a:buClr>
          <a:schemeClr val="tx2"/>
        </a:buClr>
        <a:buSzPct val="90000"/>
        <a:buFont typeface="Wingdings" panose="05000000000000000000" pitchFamily="2" charset="2"/>
        <a:buChar char="l"/>
        <a:defRPr sz="1800" kern="1200" baseline="0">
          <a:solidFill>
            <a:schemeClr val="tx1"/>
          </a:solidFill>
          <a:latin typeface="Segoe UI" panose="020B0502040204020203" pitchFamily="34" charset="0"/>
          <a:ea typeface="+mn-ea"/>
          <a:cs typeface="+mn-cs"/>
        </a:defRPr>
      </a:lvl6pPr>
      <a:lvl7pPr marL="685800" indent="-228600" algn="l" defTabSz="914400" rtl="0" eaLnBrk="1" latinLnBrk="0" hangingPunct="1">
        <a:spcBef>
          <a:spcPts val="200"/>
        </a:spcBef>
        <a:spcAft>
          <a:spcPts val="200"/>
        </a:spcAft>
        <a:buClr>
          <a:schemeClr val="tx2"/>
        </a:buClr>
        <a:buSzPct val="90000"/>
        <a:buFont typeface="Wingdings" panose="05000000000000000000" pitchFamily="2" charset="2"/>
        <a:buChar char="l"/>
        <a:defRPr sz="1800" kern="1200">
          <a:solidFill>
            <a:schemeClr val="tx1"/>
          </a:solidFill>
          <a:latin typeface="Segoe UI" panose="020B0502040204020203" pitchFamily="34" charset="0"/>
          <a:ea typeface="+mn-ea"/>
          <a:cs typeface="+mn-cs"/>
        </a:defRPr>
      </a:lvl7pPr>
      <a:lvl8pPr marL="685800" indent="-228600" algn="l" defTabSz="914400" rtl="0" eaLnBrk="1" latinLnBrk="0" hangingPunct="1">
        <a:spcBef>
          <a:spcPts val="200"/>
        </a:spcBef>
        <a:spcAft>
          <a:spcPts val="200"/>
        </a:spcAft>
        <a:buClr>
          <a:schemeClr val="tx2"/>
        </a:buClr>
        <a:buSzPct val="90000"/>
        <a:buFont typeface="Wingdings" panose="05000000000000000000" pitchFamily="2" charset="2"/>
        <a:buChar char="l"/>
        <a:defRPr sz="1800" kern="1200" baseline="0">
          <a:solidFill>
            <a:schemeClr val="tx1"/>
          </a:solidFill>
          <a:latin typeface="Segoe UI" panose="020B0502040204020203" pitchFamily="34" charset="0"/>
          <a:ea typeface="+mn-ea"/>
          <a:cs typeface="+mn-cs"/>
        </a:defRPr>
      </a:lvl8pPr>
      <a:lvl9pPr marL="685800" indent="-228600" algn="l" defTabSz="914400" rtl="0" eaLnBrk="1" latinLnBrk="0" hangingPunct="1">
        <a:spcBef>
          <a:spcPts val="200"/>
        </a:spcBef>
        <a:spcAft>
          <a:spcPts val="200"/>
        </a:spcAft>
        <a:buClr>
          <a:schemeClr val="tx2"/>
        </a:buClr>
        <a:buSzPct val="90000"/>
        <a:buFont typeface="Wingdings" panose="05000000000000000000" pitchFamily="2" charset="2"/>
        <a:buChar char="l"/>
        <a:defRPr sz="1800" kern="1200" baseline="0">
          <a:solidFill>
            <a:schemeClr val="tx1"/>
          </a:solidFill>
          <a:latin typeface="Segoe UI" panose="020B0502040204020203" pitchFamily="34" charset="0"/>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7" name="Oval 66"/>
          <p:cNvSpPr>
            <a:spLocks noChangeAspect="1"/>
          </p:cNvSpPr>
          <p:nvPr userDrawn="1"/>
        </p:nvSpPr>
        <p:spPr bwMode="gray">
          <a:xfrm>
            <a:off x="381000" y="6409943"/>
            <a:ext cx="219456" cy="219456"/>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822960" rIns="91440" bIns="45720" numCol="1" spcCol="0" rtlCol="0" fromWordArt="0" anchor="ctr" anchorCtr="0" forceAA="0" compatLnSpc="1">
            <a:prstTxWarp prst="textNoShape">
              <a:avLst/>
            </a:prstTxWarp>
            <a:noAutofit/>
          </a:bodyPr>
          <a:lstStyle/>
          <a:p>
            <a:pPr algn="ctr"/>
            <a:endParaRPr lang="en-US" dirty="0" smtClean="0">
              <a:solidFill>
                <a:schemeClr val="tx1"/>
              </a:solidFill>
              <a:latin typeface="Segoe UI" panose="020B0502040204020203" pitchFamily="34" charset="0"/>
            </a:endParaRPr>
          </a:p>
        </p:txBody>
      </p:sp>
      <p:sp>
        <p:nvSpPr>
          <p:cNvPr id="3" name="Textplatzhalter 2" hidden="1"/>
          <p:cNvSpPr>
            <a:spLocks noGrp="1"/>
          </p:cNvSpPr>
          <p:nvPr>
            <p:ph type="body" idx="1"/>
            <p:custDataLst>
              <p:tags r:id="rId2"/>
            </p:custDataLst>
          </p:nvPr>
        </p:nvSpPr>
        <p:spPr bwMode="gray">
          <a:xfrm>
            <a:off x="381000" y="1524000"/>
            <a:ext cx="8382000" cy="4572000"/>
          </a:xfrm>
          <a:prstGeom prst="rect">
            <a:avLst/>
          </a:prstGeom>
        </p:spPr>
        <p:txBody>
          <a:bodyPr vert="horz" lIns="0" tIns="0" rIns="0" bIns="0" rtlCol="0">
            <a:normAutofit/>
          </a:bodyPr>
          <a:lstStyle/>
          <a:p>
            <a:pPr lvl="0"/>
            <a:r>
              <a:rPr lang="sa-IN" noProof="0" dirty="0" smtClean="0"/>
              <a:t>Click to edit Master text styles</a:t>
            </a:r>
          </a:p>
          <a:p>
            <a:pPr lvl="1"/>
            <a:r>
              <a:rPr lang="sa-IN" dirty="0" smtClean="0"/>
              <a:t>Second level</a:t>
            </a:r>
          </a:p>
          <a:p>
            <a:pPr lvl="2"/>
            <a:r>
              <a:rPr lang="sa-IN" dirty="0" smtClean="0"/>
              <a:t>Third level</a:t>
            </a:r>
          </a:p>
          <a:p>
            <a:pPr lvl="3"/>
            <a:r>
              <a:rPr lang="sa-IN" dirty="0" smtClean="0"/>
              <a:t>Fourth level</a:t>
            </a:r>
          </a:p>
          <a:p>
            <a:pPr lvl="4"/>
            <a:r>
              <a:rPr lang="sa-IN" dirty="0" smtClean="0"/>
              <a:t>Fifth level</a:t>
            </a:r>
          </a:p>
          <a:p>
            <a:pPr lvl="5"/>
            <a:r>
              <a:rPr lang="sa-IN" dirty="0" smtClean="0"/>
              <a:t>Sixth level</a:t>
            </a:r>
          </a:p>
          <a:p>
            <a:pPr lvl="6"/>
            <a:r>
              <a:rPr lang="sa-IN" dirty="0" smtClean="0"/>
              <a:t>Seventh level</a:t>
            </a:r>
          </a:p>
          <a:p>
            <a:pPr lvl="7"/>
            <a:r>
              <a:rPr lang="sa-IN" dirty="0" smtClean="0"/>
              <a:t>Eighth level</a:t>
            </a:r>
          </a:p>
          <a:p>
            <a:pPr lvl="8"/>
            <a:r>
              <a:rPr lang="sa-IN" dirty="0" smtClean="0"/>
              <a:t>Ninth level</a:t>
            </a:r>
          </a:p>
        </p:txBody>
      </p:sp>
      <p:sp>
        <p:nvSpPr>
          <p:cNvPr id="2" name="Titelplatzhalter 1"/>
          <p:cNvSpPr>
            <a:spLocks noGrp="1"/>
          </p:cNvSpPr>
          <p:nvPr>
            <p:ph type="title"/>
          </p:nvPr>
        </p:nvSpPr>
        <p:spPr>
          <a:xfrm>
            <a:off x="381000" y="299292"/>
            <a:ext cx="8382000" cy="386508"/>
          </a:xfrm>
          <a:prstGeom prst="rect">
            <a:avLst/>
          </a:prstGeom>
        </p:spPr>
        <p:txBody>
          <a:bodyPr vert="horz" lIns="0" tIns="36000" rIns="0" bIns="0" rtlCol="0" anchor="t" anchorCtr="0">
            <a:noAutofit/>
          </a:bodyPr>
          <a:lstStyle/>
          <a:p>
            <a:r>
              <a:rPr lang="en-US" dirty="0" smtClean="0"/>
              <a:t>Table Master – please ignore!</a:t>
            </a:r>
            <a:endParaRPr lang="en-US" dirty="0"/>
          </a:p>
        </p:txBody>
      </p:sp>
      <p:pic>
        <p:nvPicPr>
          <p:cNvPr id="8" name="Picture 6"/>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7409392" y="6399967"/>
            <a:ext cx="1394560" cy="236469"/>
          </a:xfrm>
          <a:prstGeom prst="rect">
            <a:avLst/>
          </a:prstGeom>
        </p:spPr>
      </p:pic>
      <p:cxnSp>
        <p:nvCxnSpPr>
          <p:cNvPr id="12" name="Gerade Verbindung 11"/>
          <p:cNvCxnSpPr/>
          <p:nvPr userDrawn="1"/>
        </p:nvCxnSpPr>
        <p:spPr bwMode="gray">
          <a:xfrm>
            <a:off x="2122910" y="6519434"/>
            <a:ext cx="5120640" cy="224"/>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VCT_Marker_ID_20"/>
          <p:cNvSpPr/>
          <p:nvPr userDrawn="1">
            <p:custDataLst>
              <p:tags r:id="rId3"/>
            </p:custDataLst>
          </p:nvPr>
        </p:nvSpPr>
        <p:spPr>
          <a:xfrm>
            <a:off x="1270000" y="127000"/>
            <a:ext cx="127000" cy="1270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rgbClr val="FFFFFF"/>
              </a:solidFill>
              <a:latin typeface="Segoe UI" panose="020B0502040204020203" pitchFamily="34" charset="0"/>
            </a:endParaRPr>
          </a:p>
        </p:txBody>
      </p:sp>
      <p:sp>
        <p:nvSpPr>
          <p:cNvPr id="15" name="Oval 14"/>
          <p:cNvSpPr>
            <a:spLocks noChangeAspect="1"/>
          </p:cNvSpPr>
          <p:nvPr userDrawn="1"/>
        </p:nvSpPr>
        <p:spPr bwMode="gray">
          <a:xfrm>
            <a:off x="1752599" y="6409943"/>
            <a:ext cx="219456" cy="219456"/>
          </a:xfrm>
          <a:prstGeom prst="ellips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latin typeface="Segoe UI" panose="020B0502040204020203" pitchFamily="34" charset="0"/>
            </a:endParaRPr>
          </a:p>
        </p:txBody>
      </p:sp>
      <p:sp>
        <p:nvSpPr>
          <p:cNvPr id="59" name="Oval 58"/>
          <p:cNvSpPr>
            <a:spLocks noChangeAspect="1"/>
          </p:cNvSpPr>
          <p:nvPr userDrawn="1"/>
        </p:nvSpPr>
        <p:spPr bwMode="gray">
          <a:xfrm>
            <a:off x="1478279" y="6409943"/>
            <a:ext cx="219456" cy="219456"/>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latin typeface="Segoe UI" panose="020B0502040204020203" pitchFamily="34" charset="0"/>
            </a:endParaRPr>
          </a:p>
        </p:txBody>
      </p:sp>
      <p:sp>
        <p:nvSpPr>
          <p:cNvPr id="60" name="Oval 59"/>
          <p:cNvSpPr>
            <a:spLocks noChangeAspect="1"/>
          </p:cNvSpPr>
          <p:nvPr userDrawn="1"/>
        </p:nvSpPr>
        <p:spPr bwMode="gray">
          <a:xfrm>
            <a:off x="1203959" y="6409943"/>
            <a:ext cx="219456" cy="219456"/>
          </a:xfrm>
          <a:prstGeom prst="ellipse">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latin typeface="Segoe UI" panose="020B0502040204020203" pitchFamily="34" charset="0"/>
            </a:endParaRPr>
          </a:p>
        </p:txBody>
      </p:sp>
      <p:sp>
        <p:nvSpPr>
          <p:cNvPr id="61" name="Oval 60"/>
          <p:cNvSpPr>
            <a:spLocks noChangeAspect="1"/>
          </p:cNvSpPr>
          <p:nvPr userDrawn="1"/>
        </p:nvSpPr>
        <p:spPr bwMode="gray">
          <a:xfrm>
            <a:off x="929639" y="6409943"/>
            <a:ext cx="219456" cy="219456"/>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latin typeface="Segoe UI" panose="020B0502040204020203" pitchFamily="34" charset="0"/>
            </a:endParaRPr>
          </a:p>
        </p:txBody>
      </p:sp>
      <p:sp>
        <p:nvSpPr>
          <p:cNvPr id="62" name="Oval 61"/>
          <p:cNvSpPr>
            <a:spLocks noChangeAspect="1"/>
          </p:cNvSpPr>
          <p:nvPr userDrawn="1"/>
        </p:nvSpPr>
        <p:spPr bwMode="gray">
          <a:xfrm>
            <a:off x="655319" y="6409943"/>
            <a:ext cx="219456" cy="219456"/>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latin typeface="Segoe UI" panose="020B0502040204020203" pitchFamily="34" charset="0"/>
            </a:endParaRPr>
          </a:p>
        </p:txBody>
      </p:sp>
      <p:grpSp>
        <p:nvGrpSpPr>
          <p:cNvPr id="70" name="Group 69"/>
          <p:cNvGrpSpPr/>
          <p:nvPr userDrawn="1"/>
        </p:nvGrpSpPr>
        <p:grpSpPr>
          <a:xfrm>
            <a:off x="-304800" y="-304800"/>
            <a:ext cx="9753600" cy="7467600"/>
            <a:chOff x="-304800" y="-304800"/>
            <a:chExt cx="9753600" cy="7467600"/>
          </a:xfrm>
        </p:grpSpPr>
        <p:cxnSp>
          <p:nvCxnSpPr>
            <p:cNvPr id="6" name="Straight Connector 5"/>
            <p:cNvCxnSpPr/>
            <p:nvPr userDrawn="1"/>
          </p:nvCxnSpPr>
          <p:spPr>
            <a:xfrm>
              <a:off x="381000" y="-3048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048000" y="-3048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6096000" y="-3048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8763000" y="-3048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04800" y="3048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304800" y="15240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5943600" y="-3048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3200400" y="-3048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4495800" y="-3048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48200" y="-3048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381000" y="69342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3048000" y="69342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6096000" y="69342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8763000" y="69342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943600" y="69342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3200400" y="69342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4495800" y="69342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4648200" y="69342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304800" y="38100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304800" y="39624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304800" y="60960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304800" y="62484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304800" y="64008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304800" y="66294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304800" y="6858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9220200" y="3048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9220200" y="6858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9220200" y="15240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9220200" y="38100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a:off x="9220200" y="39624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a:off x="9220200" y="60960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a:off x="9220200" y="62484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9220200" y="64008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a:off x="9220200" y="66294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9220200" y="12192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304800" y="12192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92" name="Tabelle 91"/>
          <p:cNvGraphicFramePr>
            <a:graphicFrameLocks noGrp="1"/>
          </p:cNvGraphicFramePr>
          <p:nvPr userDrawn="1">
            <p:custDataLst>
              <p:tags r:id="rId4"/>
            </p:custDataLst>
            <p:extLst>
              <p:ext uri="{D42A27DB-BD31-4B8C-83A1-F6EECF244321}">
                <p14:modId xmlns:p14="http://schemas.microsoft.com/office/powerpoint/2010/main" val="3359892686"/>
              </p:ext>
            </p:extLst>
          </p:nvPr>
        </p:nvGraphicFramePr>
        <p:xfrm>
          <a:off x="381000" y="1524000"/>
          <a:ext cx="8382001" cy="2116800"/>
        </p:xfrm>
        <a:graphic>
          <a:graphicData uri="http://schemas.openxmlformats.org/drawingml/2006/table">
            <a:tbl>
              <a:tblPr firstRow="1" firstCol="1" lastRow="1" lastCol="1" bandRow="1">
                <a:tableStyleId>{5C22544A-7EE6-4342-B048-85BDC9FD1C3A}</a:tableStyleId>
              </a:tblPr>
              <a:tblGrid>
                <a:gridCol w="2347065"/>
                <a:gridCol w="1508828"/>
                <a:gridCol w="1508828"/>
                <a:gridCol w="1508828"/>
                <a:gridCol w="1508452"/>
              </a:tblGrid>
              <a:tr h="360000">
                <a:tc>
                  <a:txBody>
                    <a:bodyPr/>
                    <a:lstStyle/>
                    <a:p>
                      <a:r>
                        <a:rPr lang="en-US" sz="1600" b="0" dirty="0" smtClean="0">
                          <a:solidFill>
                            <a:schemeClr val="bg2"/>
                          </a:solidFill>
                          <a:latin typeface="+mj-lt"/>
                        </a:rPr>
                        <a:t>|=</a:t>
                      </a:r>
                      <a:endParaRPr lang="en-US" sz="1600" b="0" dirty="0">
                        <a:solidFill>
                          <a:schemeClr val="bg2"/>
                        </a:solidFill>
                        <a:latin typeface="+mj-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dirty="0" smtClean="0">
                          <a:solidFill>
                            <a:schemeClr val="bg2"/>
                          </a:solidFill>
                          <a:latin typeface="+mj-lt"/>
                        </a:rPr>
                        <a:t>Header</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dirty="0" smtClean="0">
                          <a:solidFill>
                            <a:schemeClr val="bg2"/>
                          </a:solidFill>
                          <a:latin typeface="+mj-lt"/>
                        </a:rPr>
                        <a:t>Header</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dirty="0" smtClean="0">
                          <a:solidFill>
                            <a:schemeClr val="bg2"/>
                          </a:solidFill>
                          <a:latin typeface="+mj-lt"/>
                        </a:rPr>
                        <a:t>Header</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dirty="0" smtClean="0">
                          <a:solidFill>
                            <a:schemeClr val="bg2"/>
                          </a:solidFill>
                          <a:latin typeface="+mj-lt"/>
                        </a:rPr>
                        <a:t>Header</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439200">
                <a:tc>
                  <a:txBody>
                    <a:bodyPr/>
                    <a:lstStyle/>
                    <a:p>
                      <a:r>
                        <a:rPr lang="en-US" sz="1600" b="0" dirty="0" smtClean="0">
                          <a:solidFill>
                            <a:schemeClr val="tx1"/>
                          </a:solidFill>
                          <a:latin typeface="+mn-lt"/>
                        </a:rPr>
                        <a:t>|=</a:t>
                      </a:r>
                      <a:endParaRPr lang="en-US" sz="1600" b="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r"/>
                      <a:r>
                        <a:rPr lang="en-US" sz="1600" dirty="0" smtClean="0">
                          <a:solidFill>
                            <a:schemeClr val="tx1"/>
                          </a:solidFill>
                          <a:latin typeface="+mn-lt"/>
                        </a:rPr>
                        <a:t>1,000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dirty="0" smtClean="0">
                          <a:solidFill>
                            <a:schemeClr val="tx1"/>
                          </a:solidFill>
                          <a:latin typeface="+mn-lt"/>
                        </a:rPr>
                        <a:t>1,000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dirty="0" smtClean="0">
                          <a:solidFill>
                            <a:schemeClr val="tx1"/>
                          </a:solidFill>
                          <a:latin typeface="+mn-lt"/>
                        </a:rPr>
                        <a:t>1,000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0" dirty="0" smtClean="0">
                          <a:solidFill>
                            <a:schemeClr val="tx1"/>
                          </a:solidFill>
                          <a:latin typeface="+mj-lt"/>
                        </a:rPr>
                        <a:t>1,000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6F2DF"/>
                    </a:solidFill>
                  </a:tcPr>
                </a:tc>
              </a:tr>
              <a:tr h="439200">
                <a:tc>
                  <a:txBody>
                    <a:bodyPr/>
                    <a:lstStyle/>
                    <a:p>
                      <a:r>
                        <a:rPr lang="en-US" sz="1600" b="0" dirty="0" smtClean="0">
                          <a:solidFill>
                            <a:schemeClr val="tx1"/>
                          </a:solidFill>
                          <a:latin typeface="+mn-lt"/>
                        </a:rPr>
                        <a:t>|=</a:t>
                      </a:r>
                      <a:endParaRPr lang="en-US" sz="1600" b="0" dirty="0">
                        <a:solidFill>
                          <a:schemeClr val="tx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r"/>
                      <a:r>
                        <a:rPr lang="en-US" sz="1600" dirty="0" smtClean="0">
                          <a:solidFill>
                            <a:schemeClr val="tx1"/>
                          </a:solidFill>
                          <a:latin typeface="+mn-lt"/>
                        </a:rPr>
                        <a:t>1,000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dirty="0" smtClean="0">
                          <a:solidFill>
                            <a:schemeClr val="tx1"/>
                          </a:solidFill>
                          <a:latin typeface="+mn-lt"/>
                        </a:rPr>
                        <a:t>1,000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dirty="0" smtClean="0">
                          <a:solidFill>
                            <a:schemeClr val="tx1"/>
                          </a:solidFill>
                          <a:latin typeface="+mn-lt"/>
                        </a:rPr>
                        <a:t>1,000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0" dirty="0" smtClean="0">
                          <a:solidFill>
                            <a:schemeClr val="tx1"/>
                          </a:solidFill>
                          <a:latin typeface="+mj-lt"/>
                        </a:rPr>
                        <a:t>1,000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6F2DF"/>
                    </a:solidFill>
                  </a:tcPr>
                </a:tc>
              </a:tr>
              <a:tr h="439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mn-lt"/>
                        </a:rPr>
                        <a: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r"/>
                      <a:r>
                        <a:rPr lang="en-US" sz="1600" dirty="0" smtClean="0">
                          <a:solidFill>
                            <a:schemeClr val="tx1"/>
                          </a:solidFill>
                          <a:latin typeface="+mn-lt"/>
                        </a:rPr>
                        <a:t>1,000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dirty="0" smtClean="0">
                          <a:solidFill>
                            <a:schemeClr val="tx1"/>
                          </a:solidFill>
                          <a:latin typeface="+mn-lt"/>
                        </a:rPr>
                        <a:t>1,000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dirty="0" smtClean="0">
                          <a:solidFill>
                            <a:schemeClr val="tx1"/>
                          </a:solidFill>
                          <a:latin typeface="+mn-lt"/>
                        </a:rPr>
                        <a:t>1,000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0" dirty="0" smtClean="0">
                          <a:solidFill>
                            <a:schemeClr val="tx1"/>
                          </a:solidFill>
                          <a:latin typeface="+mj-lt"/>
                        </a:rPr>
                        <a:t>1,000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6F2DF"/>
                    </a:solidFill>
                  </a:tcPr>
                </a:tc>
              </a:tr>
              <a:tr h="439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accent3"/>
                          </a:solidFill>
                          <a:latin typeface="+mj-lt"/>
                        </a:rPr>
                        <a: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dirty="0" smtClean="0">
                          <a:solidFill>
                            <a:schemeClr val="accent3"/>
                          </a:solidFill>
                          <a:latin typeface="+mj-lt"/>
                        </a:rPr>
                        <a:t>6,000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dirty="0" smtClean="0">
                          <a:solidFill>
                            <a:schemeClr val="accent3"/>
                          </a:solidFill>
                          <a:latin typeface="+mj-lt"/>
                        </a:rPr>
                        <a:t>6,000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dirty="0" smtClean="0">
                          <a:solidFill>
                            <a:schemeClr val="accent3"/>
                          </a:solidFill>
                          <a:latin typeface="+mj-lt"/>
                        </a:rPr>
                        <a:t>6,000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dirty="0" smtClean="0">
                          <a:solidFill>
                            <a:schemeClr val="accent3"/>
                          </a:solidFill>
                          <a:latin typeface="+mj-lt"/>
                        </a:rPr>
                        <a:t>6,000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6F2DF"/>
                    </a:solidFill>
                  </a:tcPr>
                </a:tc>
              </a:tr>
            </a:tbl>
          </a:graphicData>
        </a:graphic>
      </p:graphicFrame>
      <p:sp>
        <p:nvSpPr>
          <p:cNvPr id="63" name="TextBox 15"/>
          <p:cNvSpPr txBox="1"/>
          <p:nvPr userDrawn="1">
            <p:custDataLst>
              <p:tags r:id="rId5"/>
            </p:custDataLst>
          </p:nvPr>
        </p:nvSpPr>
        <p:spPr bwMode="auto">
          <a:xfrm>
            <a:off x="3885030" y="6519657"/>
            <a:ext cx="1373940" cy="191533"/>
          </a:xfrm>
          <a:prstGeom prst="rect">
            <a:avLst/>
          </a:prstGeom>
          <a:noFill/>
        </p:spPr>
        <p:txBody>
          <a:bodyPr wrap="none" lIns="0" tIns="72000" rIns="0" bIns="0" rtlCol="0" anchor="ctr" anchorCtr="0">
            <a:noAutofit/>
          </a:bodyPr>
          <a:lstStyle/>
          <a:p>
            <a:pPr lvl="0" algn="ctr"/>
            <a:r>
              <a:rPr lang="en-US" sz="800" smtClean="0">
                <a:solidFill>
                  <a:schemeClr val="tx2">
                    <a:lumMod val="50000"/>
                  </a:schemeClr>
                </a:solidFill>
                <a:latin typeface="Segoe UI" panose="020B0502040204020203" pitchFamily="34" charset="0"/>
              </a:rPr>
              <a:t>Diebold, Inc. – Public</a:t>
            </a:r>
            <a:endParaRPr lang="en-US" sz="800" dirty="0">
              <a:solidFill>
                <a:schemeClr val="tx2">
                  <a:lumMod val="50000"/>
                </a:schemeClr>
              </a:solidFill>
              <a:latin typeface="Segoe UI" panose="020B0502040204020203" pitchFamily="34" charset="0"/>
            </a:endParaRPr>
          </a:p>
        </p:txBody>
      </p:sp>
    </p:spTree>
    <p:extLst>
      <p:ext uri="{BB962C8B-B14F-4D97-AF65-F5344CB8AC3E}">
        <p14:creationId xmlns:p14="http://schemas.microsoft.com/office/powerpoint/2010/main" val="1826155631"/>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ftr="0" dt="0"/>
  <p:txStyles>
    <p:titleStyle>
      <a:lvl1pPr algn="l" defTabSz="914400" rtl="0" eaLnBrk="1" latinLnBrk="0" hangingPunct="1">
        <a:spcBef>
          <a:spcPct val="0"/>
        </a:spcBef>
        <a:buNone/>
        <a:defRPr sz="2200" b="0" kern="1200" baseline="0">
          <a:solidFill>
            <a:schemeClr val="tx1"/>
          </a:solidFill>
          <a:latin typeface="+mj-lt"/>
          <a:ea typeface="+mj-ea"/>
          <a:cs typeface="+mj-cs"/>
        </a:defRPr>
      </a:lvl1pPr>
    </p:titleStyle>
    <p:bodyStyle>
      <a:lvl1pPr marL="0" indent="0" algn="l" defTabSz="914400" rtl="0" eaLnBrk="1" latinLnBrk="0" hangingPunct="1">
        <a:spcBef>
          <a:spcPts val="1200"/>
        </a:spcBef>
        <a:spcAft>
          <a:spcPts val="200"/>
        </a:spcAft>
        <a:buFontTx/>
        <a:buNone/>
        <a:defRPr sz="2000" b="1" kern="1200">
          <a:solidFill>
            <a:schemeClr val="bg2"/>
          </a:solidFill>
          <a:latin typeface="Segoe UI" panose="020B0502040204020203" pitchFamily="34" charset="0"/>
          <a:ea typeface="+mn-ea"/>
          <a:cs typeface="+mn-cs"/>
        </a:defRPr>
      </a:lvl1pPr>
      <a:lvl2pPr marL="228600" indent="-228600" algn="l" defTabSz="914400" rtl="0" eaLnBrk="1" latinLnBrk="0" hangingPunct="1">
        <a:spcBef>
          <a:spcPts val="600"/>
        </a:spcBef>
        <a:spcAft>
          <a:spcPts val="600"/>
        </a:spcAft>
        <a:buClrTx/>
        <a:buSzPct val="90000"/>
        <a:buFont typeface="Wingdings" panose="05000000000000000000" pitchFamily="2" charset="2"/>
        <a:buChar char="l"/>
        <a:defRPr sz="1800" kern="1200">
          <a:solidFill>
            <a:schemeClr val="tx1"/>
          </a:solidFill>
          <a:latin typeface="Segoe UI" panose="020B0502040204020203" pitchFamily="34" charset="0"/>
          <a:ea typeface="+mn-ea"/>
          <a:cs typeface="+mn-cs"/>
        </a:defRPr>
      </a:lvl2pPr>
      <a:lvl3pPr marL="457200" indent="-228600" algn="l" defTabSz="914400" rtl="0" eaLnBrk="1" latinLnBrk="0" hangingPunct="1">
        <a:spcBef>
          <a:spcPts val="200"/>
        </a:spcBef>
        <a:spcAft>
          <a:spcPts val="200"/>
        </a:spcAft>
        <a:buClr>
          <a:schemeClr val="tx2"/>
        </a:buClr>
        <a:buSzPct val="90000"/>
        <a:buFont typeface="Wingdings" panose="05000000000000000000" pitchFamily="2" charset="2"/>
        <a:buChar char="l"/>
        <a:defRPr sz="1800" kern="1200">
          <a:solidFill>
            <a:schemeClr val="tx1"/>
          </a:solidFill>
          <a:latin typeface="Segoe UI" panose="020B0502040204020203" pitchFamily="34" charset="0"/>
          <a:ea typeface="+mn-ea"/>
          <a:cs typeface="+mn-cs"/>
        </a:defRPr>
      </a:lvl3pPr>
      <a:lvl4pPr marL="685800" indent="-228600" algn="l" defTabSz="914400" rtl="0" eaLnBrk="1" latinLnBrk="0" hangingPunct="1">
        <a:spcBef>
          <a:spcPts val="200"/>
        </a:spcBef>
        <a:spcAft>
          <a:spcPts val="200"/>
        </a:spcAft>
        <a:buClr>
          <a:schemeClr val="tx2"/>
        </a:buClr>
        <a:buSzPct val="90000"/>
        <a:buFont typeface="Wingdings" panose="05000000000000000000" pitchFamily="2" charset="2"/>
        <a:buChar char="l"/>
        <a:defRPr sz="1800" kern="1200">
          <a:solidFill>
            <a:schemeClr val="tx1"/>
          </a:solidFill>
          <a:latin typeface="Segoe UI" panose="020B0502040204020203" pitchFamily="34" charset="0"/>
          <a:ea typeface="+mn-ea"/>
          <a:cs typeface="+mn-cs"/>
        </a:defRPr>
      </a:lvl4pPr>
      <a:lvl5pPr marL="685800" indent="-228600" algn="l" defTabSz="914400" rtl="0" eaLnBrk="1" latinLnBrk="0" hangingPunct="1">
        <a:spcBef>
          <a:spcPts val="200"/>
        </a:spcBef>
        <a:spcAft>
          <a:spcPts val="200"/>
        </a:spcAft>
        <a:buClr>
          <a:schemeClr val="tx2"/>
        </a:buClr>
        <a:buSzPct val="90000"/>
        <a:buFont typeface="Wingdings" panose="05000000000000000000" pitchFamily="2" charset="2"/>
        <a:buChar char="l"/>
        <a:defRPr lang="en-US" sz="1800" kern="1200" baseline="0" dirty="0" smtClean="0">
          <a:solidFill>
            <a:schemeClr val="tx1"/>
          </a:solidFill>
          <a:latin typeface="Segoe UI" panose="020B0502040204020203" pitchFamily="34" charset="0"/>
          <a:ea typeface="+mn-ea"/>
          <a:cs typeface="+mn-cs"/>
        </a:defRPr>
      </a:lvl5pPr>
      <a:lvl6pPr marL="685800" indent="-228600" algn="l" defTabSz="914400" rtl="0" eaLnBrk="1" latinLnBrk="0" hangingPunct="1">
        <a:spcBef>
          <a:spcPts val="200"/>
        </a:spcBef>
        <a:spcAft>
          <a:spcPts val="200"/>
        </a:spcAft>
        <a:buClr>
          <a:schemeClr val="tx2"/>
        </a:buClr>
        <a:buSzPct val="90000"/>
        <a:buFont typeface="Wingdings" panose="05000000000000000000" pitchFamily="2" charset="2"/>
        <a:buChar char="l"/>
        <a:defRPr sz="1800" kern="1200" baseline="0">
          <a:solidFill>
            <a:schemeClr val="tx1"/>
          </a:solidFill>
          <a:latin typeface="Segoe UI" panose="020B0502040204020203" pitchFamily="34" charset="0"/>
          <a:ea typeface="+mn-ea"/>
          <a:cs typeface="+mn-cs"/>
        </a:defRPr>
      </a:lvl6pPr>
      <a:lvl7pPr marL="685800" indent="-228600" algn="l" defTabSz="914400" rtl="0" eaLnBrk="1" latinLnBrk="0" hangingPunct="1">
        <a:spcBef>
          <a:spcPts val="200"/>
        </a:spcBef>
        <a:spcAft>
          <a:spcPts val="200"/>
        </a:spcAft>
        <a:buClr>
          <a:schemeClr val="tx2"/>
        </a:buClr>
        <a:buSzPct val="90000"/>
        <a:buFont typeface="Wingdings" panose="05000000000000000000" pitchFamily="2" charset="2"/>
        <a:buChar char="l"/>
        <a:defRPr sz="1800" kern="1200">
          <a:solidFill>
            <a:schemeClr val="tx1"/>
          </a:solidFill>
          <a:latin typeface="Segoe UI" panose="020B0502040204020203" pitchFamily="34" charset="0"/>
          <a:ea typeface="+mn-ea"/>
          <a:cs typeface="+mn-cs"/>
        </a:defRPr>
      </a:lvl7pPr>
      <a:lvl8pPr marL="685800" indent="-228600" algn="l" defTabSz="914400" rtl="0" eaLnBrk="1" latinLnBrk="0" hangingPunct="1">
        <a:spcBef>
          <a:spcPts val="200"/>
        </a:spcBef>
        <a:spcAft>
          <a:spcPts val="200"/>
        </a:spcAft>
        <a:buClr>
          <a:schemeClr val="tx2"/>
        </a:buClr>
        <a:buSzPct val="90000"/>
        <a:buFont typeface="Wingdings" panose="05000000000000000000" pitchFamily="2" charset="2"/>
        <a:buChar char="l"/>
        <a:defRPr sz="1800" kern="1200" baseline="0">
          <a:solidFill>
            <a:schemeClr val="tx1"/>
          </a:solidFill>
          <a:latin typeface="Segoe UI" panose="020B0502040204020203" pitchFamily="34" charset="0"/>
          <a:ea typeface="+mn-ea"/>
          <a:cs typeface="+mn-cs"/>
        </a:defRPr>
      </a:lvl8pPr>
      <a:lvl9pPr marL="685800" indent="-228600" algn="l" defTabSz="914400" rtl="0" eaLnBrk="1" latinLnBrk="0" hangingPunct="1">
        <a:spcBef>
          <a:spcPts val="200"/>
        </a:spcBef>
        <a:spcAft>
          <a:spcPts val="200"/>
        </a:spcAft>
        <a:buClr>
          <a:schemeClr val="tx2"/>
        </a:buClr>
        <a:buSzPct val="90000"/>
        <a:buFont typeface="Wingdings" panose="05000000000000000000" pitchFamily="2" charset="2"/>
        <a:buChar char="l"/>
        <a:defRPr sz="1800" kern="1200" baseline="0">
          <a:solidFill>
            <a:schemeClr val="tx1"/>
          </a:solidFill>
          <a:latin typeface="Segoe UI" panose="020B0502040204020203" pitchFamily="34" charset="0"/>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7" name="Oval 66"/>
          <p:cNvSpPr>
            <a:spLocks noChangeAspect="1"/>
          </p:cNvSpPr>
          <p:nvPr userDrawn="1"/>
        </p:nvSpPr>
        <p:spPr bwMode="gray">
          <a:xfrm>
            <a:off x="381000" y="6409943"/>
            <a:ext cx="219456" cy="219456"/>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822960" rIns="91440" bIns="45720" numCol="1" spcCol="0" rtlCol="0" fromWordArt="0" anchor="ctr" anchorCtr="0" forceAA="0" compatLnSpc="1">
            <a:prstTxWarp prst="textNoShape">
              <a:avLst/>
            </a:prstTxWarp>
            <a:noAutofit/>
          </a:bodyPr>
          <a:lstStyle/>
          <a:p>
            <a:pPr algn="ctr"/>
            <a:endParaRPr lang="en-US" dirty="0" smtClean="0">
              <a:solidFill>
                <a:schemeClr val="tx1"/>
              </a:solidFill>
              <a:latin typeface="Segoe UI" panose="020B0502040204020203" pitchFamily="34" charset="0"/>
            </a:endParaRPr>
          </a:p>
        </p:txBody>
      </p:sp>
      <p:sp>
        <p:nvSpPr>
          <p:cNvPr id="3" name="Textplatzhalter 2"/>
          <p:cNvSpPr>
            <a:spLocks noGrp="1"/>
          </p:cNvSpPr>
          <p:nvPr>
            <p:ph type="body" idx="1"/>
            <p:custDataLst>
              <p:tags r:id="rId2"/>
            </p:custDataLst>
          </p:nvPr>
        </p:nvSpPr>
        <p:spPr bwMode="gray">
          <a:xfrm>
            <a:off x="381000" y="1524000"/>
            <a:ext cx="8382000" cy="4572000"/>
          </a:xfrm>
          <a:prstGeom prst="rect">
            <a:avLst/>
          </a:prstGeom>
        </p:spPr>
        <p:txBody>
          <a:bodyPr vert="horz" lIns="0" tIns="0" rIns="0" bIns="0" rtlCol="0">
            <a:normAutofit/>
          </a:bodyPr>
          <a:lstStyle/>
          <a:p>
            <a:pPr lvl="0"/>
            <a:r>
              <a:rPr lang="en-US" noProof="0" dirty="0" smtClean="0"/>
              <a:t>!</a:t>
            </a:r>
          </a:p>
          <a:p>
            <a:pPr lvl="1"/>
            <a:r>
              <a:rPr lang="en-US" noProof="0" dirty="0" smtClean="0"/>
              <a:t>!</a:t>
            </a:r>
          </a:p>
          <a:p>
            <a:pPr lvl="2"/>
            <a:r>
              <a:rPr lang="en-US" noProof="0" dirty="0" smtClean="0"/>
              <a:t>!3</a:t>
            </a:r>
          </a:p>
          <a:p>
            <a:pPr lvl="3"/>
            <a:r>
              <a:rPr lang="en-US" noProof="0" dirty="0" smtClean="0"/>
              <a:t>!4</a:t>
            </a:r>
          </a:p>
          <a:p>
            <a:pPr lvl="4"/>
            <a:r>
              <a:rPr lang="en-US" noProof="0" dirty="0" smtClean="0"/>
              <a:t>!5</a:t>
            </a:r>
            <a:endParaRPr lang="en-US" dirty="0" smtClean="0"/>
          </a:p>
        </p:txBody>
      </p:sp>
      <p:sp>
        <p:nvSpPr>
          <p:cNvPr id="2" name="Titelplatzhalter 1"/>
          <p:cNvSpPr>
            <a:spLocks noGrp="1"/>
          </p:cNvSpPr>
          <p:nvPr>
            <p:ph type="title"/>
          </p:nvPr>
        </p:nvSpPr>
        <p:spPr>
          <a:xfrm>
            <a:off x="381000" y="299292"/>
            <a:ext cx="8382000" cy="386508"/>
          </a:xfrm>
          <a:prstGeom prst="rect">
            <a:avLst/>
          </a:prstGeom>
        </p:spPr>
        <p:txBody>
          <a:bodyPr vert="horz" lIns="0" tIns="36000" rIns="0" bIns="0" rtlCol="0" anchor="t" anchorCtr="0">
            <a:noAutofit/>
          </a:bodyPr>
          <a:lstStyle/>
          <a:p>
            <a:r>
              <a:rPr lang="en-US" dirty="0" smtClean="0"/>
              <a:t> </a:t>
            </a:r>
            <a:endParaRPr lang="en-US" dirty="0"/>
          </a:p>
        </p:txBody>
      </p:sp>
      <p:sp>
        <p:nvSpPr>
          <p:cNvPr id="7" name="VctSubjectTitle_ID_7" hidden="1"/>
          <p:cNvSpPr txBox="1"/>
          <p:nvPr userDrawn="1">
            <p:custDataLst>
              <p:tags r:id="rId3"/>
            </p:custDataLst>
          </p:nvPr>
        </p:nvSpPr>
        <p:spPr bwMode="gray">
          <a:xfrm>
            <a:off x="381000" y="685800"/>
            <a:ext cx="8382000" cy="609600"/>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0" tIns="39600" rIns="0" bIns="0" rtlCol="0" anchor="t" anchorCtr="0">
            <a:noAutofit/>
          </a:bodyPr>
          <a:lstStyle/>
          <a:p>
            <a:endParaRPr lang="sa-IN">
              <a:solidFill>
                <a:prstClr val="black"/>
              </a:solidFill>
              <a:latin typeface="+mn-lt"/>
            </a:endParaRPr>
          </a:p>
        </p:txBody>
      </p:sp>
      <p:cxnSp>
        <p:nvCxnSpPr>
          <p:cNvPr id="12" name="Gerade Verbindung 11"/>
          <p:cNvCxnSpPr/>
          <p:nvPr userDrawn="1"/>
        </p:nvCxnSpPr>
        <p:spPr bwMode="gray">
          <a:xfrm>
            <a:off x="2122910" y="6519434"/>
            <a:ext cx="5120640" cy="224"/>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VctStamp_ID_17" hidden="1"/>
          <p:cNvSpPr/>
          <p:nvPr userDrawn="1">
            <p:custDataLst>
              <p:tags r:id="rId4"/>
            </p:custDataLst>
          </p:nvPr>
        </p:nvSpPr>
        <p:spPr bwMode="gray">
          <a:xfrm>
            <a:off x="8312170" y="1239236"/>
            <a:ext cx="450830" cy="205184"/>
          </a:xfrm>
          <a:prstGeom prst="leftRightArrow">
            <a:avLst>
              <a:gd name="adj1" fmla="val 100000"/>
              <a:gd name="adj2" fmla="val 0"/>
            </a:avLst>
          </a:prstGeom>
          <a:noFill/>
          <a:ln w="2540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25400" rIns="0" bIns="25400" rtlCol="0" anchor="t">
            <a:spAutoFit/>
          </a:bodyPr>
          <a:lstStyle/>
          <a:p>
            <a:pPr algn="r"/>
            <a:r>
              <a:rPr lang="sa-IN" sz="1000" smtClean="0">
                <a:solidFill>
                  <a:prstClr val="black"/>
                </a:solidFill>
                <a:latin typeface="+mn-lt"/>
              </a:rPr>
              <a:t>STAMP</a:t>
            </a:r>
            <a:endParaRPr lang="sa-IN" sz="1000">
              <a:solidFill>
                <a:prstClr val="black"/>
              </a:solidFill>
              <a:latin typeface="+mn-lt"/>
            </a:endParaRPr>
          </a:p>
        </p:txBody>
      </p:sp>
      <p:cxnSp>
        <p:nvCxnSpPr>
          <p:cNvPr id="18" name="VctTopStpCtr_ID_18" hidden="1"/>
          <p:cNvCxnSpPr>
            <a:stCxn id="17" idx="2"/>
            <a:endCxn id="17" idx="0"/>
          </p:cNvCxnSpPr>
          <p:nvPr userDrawn="1">
            <p:custDataLst>
              <p:tags r:id="rId5"/>
            </p:custDataLst>
          </p:nvPr>
        </p:nvCxnSpPr>
        <p:spPr bwMode="auto">
          <a:xfrm>
            <a:off x="8312170" y="1239236"/>
            <a:ext cx="450830" cy="0"/>
          </a:xfrm>
          <a:prstGeom prst="straightConnector1">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VctBtmStpCtr_ID_19" hidden="1"/>
          <p:cNvCxnSpPr>
            <a:stCxn id="17" idx="4"/>
            <a:endCxn id="17" idx="6"/>
          </p:cNvCxnSpPr>
          <p:nvPr userDrawn="1">
            <p:custDataLst>
              <p:tags r:id="rId6"/>
            </p:custDataLst>
          </p:nvPr>
        </p:nvCxnSpPr>
        <p:spPr bwMode="auto">
          <a:xfrm>
            <a:off x="8312170" y="1444420"/>
            <a:ext cx="450830" cy="0"/>
          </a:xfrm>
          <a:prstGeom prst="straightConnector1">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VCT_Marker_ID_20" hidden="1"/>
          <p:cNvSpPr/>
          <p:nvPr userDrawn="1">
            <p:custDataLst>
              <p:tags r:id="rId7"/>
            </p:custDataLst>
          </p:nvPr>
        </p:nvSpPr>
        <p:spPr>
          <a:xfrm>
            <a:off x="1270000" y="127000"/>
            <a:ext cx="127000" cy="1270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a-IN">
              <a:solidFill>
                <a:srgbClr val="FFFFFF"/>
              </a:solidFill>
              <a:latin typeface="Segoe UI" panose="020B0502040204020203" pitchFamily="34" charset="0"/>
            </a:endParaRPr>
          </a:p>
        </p:txBody>
      </p:sp>
      <p:sp>
        <p:nvSpPr>
          <p:cNvPr id="4" name="VctFootnote_ID_4" hidden="1"/>
          <p:cNvSpPr txBox="1"/>
          <p:nvPr userDrawn="1">
            <p:custDataLst>
              <p:tags r:id="rId8"/>
            </p:custDataLst>
          </p:nvPr>
        </p:nvSpPr>
        <p:spPr bwMode="gray">
          <a:xfrm>
            <a:off x="381000" y="6100764"/>
            <a:ext cx="8382000" cy="147636"/>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0" tIns="0" rIns="0" bIns="0" rtlCol="0" anchor="b" anchorCtr="0">
            <a:noAutofit/>
          </a:bodyPr>
          <a:lstStyle/>
          <a:p>
            <a:pPr marL="171450" indent="-171450"/>
            <a:r>
              <a:rPr lang="sa-IN" sz="800" smtClean="0">
                <a:solidFill>
                  <a:prstClr val="black"/>
                </a:solidFill>
                <a:latin typeface="+mn-lt"/>
              </a:rPr>
              <a:t>*	Click to</a:t>
            </a:r>
            <a:r>
              <a:rPr lang="sa-IN" sz="800" baseline="0" smtClean="0">
                <a:solidFill>
                  <a:prstClr val="black"/>
                </a:solidFill>
                <a:latin typeface="+mn-lt"/>
              </a:rPr>
              <a:t> add </a:t>
            </a:r>
            <a:r>
              <a:rPr lang="sa-IN" sz="800" smtClean="0">
                <a:solidFill>
                  <a:prstClr val="black"/>
                </a:solidFill>
                <a:latin typeface="+mn-lt"/>
              </a:rPr>
              <a:t>Footnote</a:t>
            </a:r>
            <a:endParaRPr lang="sa-IN" sz="800">
              <a:solidFill>
                <a:prstClr val="black"/>
              </a:solidFill>
              <a:latin typeface="+mn-lt"/>
            </a:endParaRPr>
          </a:p>
        </p:txBody>
      </p:sp>
      <p:sp>
        <p:nvSpPr>
          <p:cNvPr id="15" name="Oval 14"/>
          <p:cNvSpPr>
            <a:spLocks noChangeAspect="1"/>
          </p:cNvSpPr>
          <p:nvPr userDrawn="1"/>
        </p:nvSpPr>
        <p:spPr bwMode="gray">
          <a:xfrm>
            <a:off x="1752599" y="6409943"/>
            <a:ext cx="219456" cy="219456"/>
          </a:xfrm>
          <a:prstGeom prst="ellips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latin typeface="Segoe UI" panose="020B0502040204020203" pitchFamily="34" charset="0"/>
            </a:endParaRPr>
          </a:p>
        </p:txBody>
      </p:sp>
      <p:sp>
        <p:nvSpPr>
          <p:cNvPr id="59" name="Oval 58"/>
          <p:cNvSpPr>
            <a:spLocks noChangeAspect="1"/>
          </p:cNvSpPr>
          <p:nvPr userDrawn="1"/>
        </p:nvSpPr>
        <p:spPr bwMode="gray">
          <a:xfrm>
            <a:off x="1478279" y="6409943"/>
            <a:ext cx="219456" cy="219456"/>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latin typeface="Segoe UI" panose="020B0502040204020203" pitchFamily="34" charset="0"/>
            </a:endParaRPr>
          </a:p>
        </p:txBody>
      </p:sp>
      <p:sp>
        <p:nvSpPr>
          <p:cNvPr id="60" name="Oval 59"/>
          <p:cNvSpPr>
            <a:spLocks noChangeAspect="1"/>
          </p:cNvSpPr>
          <p:nvPr userDrawn="1"/>
        </p:nvSpPr>
        <p:spPr bwMode="gray">
          <a:xfrm>
            <a:off x="1203959" y="6409943"/>
            <a:ext cx="219456" cy="219456"/>
          </a:xfrm>
          <a:prstGeom prst="ellipse">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latin typeface="Segoe UI" panose="020B0502040204020203" pitchFamily="34" charset="0"/>
            </a:endParaRPr>
          </a:p>
        </p:txBody>
      </p:sp>
      <p:sp>
        <p:nvSpPr>
          <p:cNvPr id="61" name="Oval 60"/>
          <p:cNvSpPr>
            <a:spLocks noChangeAspect="1"/>
          </p:cNvSpPr>
          <p:nvPr userDrawn="1"/>
        </p:nvSpPr>
        <p:spPr bwMode="gray">
          <a:xfrm>
            <a:off x="929639" y="6409943"/>
            <a:ext cx="219456" cy="219456"/>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latin typeface="Segoe UI" panose="020B0502040204020203" pitchFamily="34" charset="0"/>
            </a:endParaRPr>
          </a:p>
        </p:txBody>
      </p:sp>
      <p:sp>
        <p:nvSpPr>
          <p:cNvPr id="62" name="Oval 61"/>
          <p:cNvSpPr>
            <a:spLocks noChangeAspect="1"/>
          </p:cNvSpPr>
          <p:nvPr userDrawn="1"/>
        </p:nvSpPr>
        <p:spPr bwMode="gray">
          <a:xfrm>
            <a:off x="655319" y="6409943"/>
            <a:ext cx="219456" cy="219456"/>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tx1"/>
              </a:solidFill>
              <a:latin typeface="Segoe UI" panose="020B0502040204020203" pitchFamily="34" charset="0"/>
            </a:endParaRPr>
          </a:p>
        </p:txBody>
      </p:sp>
      <p:grpSp>
        <p:nvGrpSpPr>
          <p:cNvPr id="70" name="Group 69"/>
          <p:cNvGrpSpPr/>
          <p:nvPr userDrawn="1"/>
        </p:nvGrpSpPr>
        <p:grpSpPr>
          <a:xfrm>
            <a:off x="-304800" y="-304800"/>
            <a:ext cx="9753600" cy="7467600"/>
            <a:chOff x="-304800" y="-304800"/>
            <a:chExt cx="9753600" cy="7467600"/>
          </a:xfrm>
        </p:grpSpPr>
        <p:cxnSp>
          <p:nvCxnSpPr>
            <p:cNvPr id="6" name="Straight Connector 5"/>
            <p:cNvCxnSpPr/>
            <p:nvPr userDrawn="1"/>
          </p:nvCxnSpPr>
          <p:spPr>
            <a:xfrm>
              <a:off x="381000" y="-3048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048000" y="-3048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6096000" y="-3048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8763000" y="-3048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04800" y="3048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304800" y="15240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5943600" y="-3048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3200400" y="-3048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4495800" y="-3048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48200" y="-3048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381000" y="69342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3048000" y="69342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6096000" y="69342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8763000" y="69342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943600" y="69342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3200400" y="69342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4495800" y="69342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4648200" y="6934200"/>
              <a:ext cx="0" cy="22860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304800" y="38100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304800" y="39624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304800" y="60960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304800" y="62484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304800" y="64008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304800" y="66294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304800" y="6858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9220200" y="3048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9220200" y="6858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9220200" y="15240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9220200" y="38100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a:off x="9220200" y="39624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a:off x="9220200" y="60960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a:off x="9220200" y="62484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9220200" y="64008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a:off x="9220200" y="66294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9220200" y="12192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304800" y="1219200"/>
              <a:ext cx="22860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 name="VctAgendaItem_ID_5" hidden="1"/>
          <p:cNvSpPr txBox="1"/>
          <p:nvPr userDrawn="1">
            <p:custDataLst>
              <p:tags r:id="rId9"/>
            </p:custDataLst>
          </p:nvPr>
        </p:nvSpPr>
        <p:spPr bwMode="gray">
          <a:xfrm>
            <a:off x="762000" y="1524000"/>
            <a:ext cx="7620000" cy="276999"/>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0" tIns="0" rIns="0" bIns="0" rtlCol="0" anchor="t" anchorCtr="0">
            <a:noAutofit/>
          </a:bodyPr>
          <a:lstStyle/>
          <a:p>
            <a:pPr marL="0" algn="l" defTabSz="914400" rtl="0" eaLnBrk="1" latinLnBrk="0" hangingPunct="1">
              <a:lnSpc>
                <a:spcPct val="100000"/>
              </a:lnSpc>
              <a:spcBef>
                <a:spcPts val="0"/>
              </a:spcBef>
              <a:spcAft>
                <a:spcPts val="0"/>
              </a:spcAft>
              <a:buNone/>
            </a:pPr>
            <a:r>
              <a:rPr lang="sa-IN" sz="1800" b="0" i="0" smtClean="0">
                <a:solidFill>
                  <a:schemeClr val="dk1"/>
                </a:solidFill>
                <a:latin typeface="Segoe UI" panose="020B0502040204020203" pitchFamily="34" charset="0"/>
              </a:rPr>
              <a:t>Item</a:t>
            </a:r>
          </a:p>
        </p:txBody>
      </p:sp>
      <p:sp>
        <p:nvSpPr>
          <p:cNvPr id="9" name="VctAgendaItemLbl_ID_9" hidden="1"/>
          <p:cNvSpPr txBox="1"/>
          <p:nvPr userDrawn="1">
            <p:custDataLst>
              <p:tags r:id="rId10"/>
            </p:custDataLst>
          </p:nvPr>
        </p:nvSpPr>
        <p:spPr bwMode="gray">
          <a:xfrm>
            <a:off x="381000" y="1544088"/>
            <a:ext cx="236824" cy="236822"/>
          </a:xfrm>
          <a:prstGeom prst="ellipse">
            <a:avLst/>
          </a:prstGeom>
          <a:solidFill>
            <a:schemeClr val="bg2"/>
          </a:solidFill>
          <a:extLst/>
        </p:spPr>
        <p:txBody>
          <a:bodyPr vert="horz" wrap="none" lIns="0" tIns="0" rIns="0" bIns="0" rtlCol="0" anchor="t" anchorCtr="0">
            <a:noAutofit/>
          </a:bodyPr>
          <a:lstStyle/>
          <a:p>
            <a:pPr marL="0" algn="l" defTabSz="914400" rtl="0" eaLnBrk="1" latinLnBrk="0" hangingPunct="1">
              <a:lnSpc>
                <a:spcPct val="100000"/>
              </a:lnSpc>
              <a:spcBef>
                <a:spcPts val="0"/>
              </a:spcBef>
              <a:spcAft>
                <a:spcPts val="0"/>
              </a:spcAft>
              <a:buNone/>
            </a:pPr>
            <a:r>
              <a:rPr lang="sa-IN" sz="2000" b="0" i="0" smtClean="0">
                <a:solidFill>
                  <a:schemeClr val="dk1"/>
                </a:solidFill>
                <a:latin typeface="Segoe UI" panose="020B0502040204020203" pitchFamily="34" charset="0"/>
              </a:rPr>
              <a:t>\ </a:t>
            </a:r>
          </a:p>
        </p:txBody>
      </p:sp>
      <p:sp>
        <p:nvSpPr>
          <p:cNvPr id="10" name="VctAgendaItemDone_ID_10" hidden="1"/>
          <p:cNvSpPr txBox="1"/>
          <p:nvPr userDrawn="1">
            <p:custDataLst>
              <p:tags r:id="rId11"/>
            </p:custDataLst>
          </p:nvPr>
        </p:nvSpPr>
        <p:spPr bwMode="gray">
          <a:xfrm>
            <a:off x="762000" y="1955322"/>
            <a:ext cx="7620000" cy="276999"/>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0" tIns="0" rIns="0" bIns="0" rtlCol="0" anchor="t" anchorCtr="0">
            <a:noAutofit/>
          </a:bodyPr>
          <a:lstStyle/>
          <a:p>
            <a:pPr marL="0" algn="l" defTabSz="914400" rtl="0" eaLnBrk="1" latinLnBrk="0" hangingPunct="1">
              <a:lnSpc>
                <a:spcPct val="100000"/>
              </a:lnSpc>
              <a:spcBef>
                <a:spcPts val="0"/>
              </a:spcBef>
              <a:spcAft>
                <a:spcPts val="0"/>
              </a:spcAft>
              <a:buNone/>
            </a:pPr>
            <a:r>
              <a:rPr lang="sa-IN" sz="1800" b="0" i="0" smtClean="0">
                <a:solidFill>
                  <a:schemeClr val="dk1"/>
                </a:solidFill>
                <a:latin typeface="Segoe UI Light" panose="020B0502040204020203" pitchFamily="34" charset="0"/>
              </a:rPr>
              <a:t>Done Item</a:t>
            </a:r>
          </a:p>
        </p:txBody>
      </p:sp>
      <p:sp>
        <p:nvSpPr>
          <p:cNvPr id="11" name="VctAgendaItemDoneLbl_ID_11" hidden="1"/>
          <p:cNvSpPr txBox="1"/>
          <p:nvPr userDrawn="1">
            <p:custDataLst>
              <p:tags r:id="rId12"/>
            </p:custDataLst>
          </p:nvPr>
        </p:nvSpPr>
        <p:spPr bwMode="gray">
          <a:xfrm>
            <a:off x="381000" y="1975410"/>
            <a:ext cx="236824" cy="236822"/>
          </a:xfrm>
          <a:prstGeom prst="ellipse">
            <a:avLst/>
          </a:prstGeom>
          <a:solidFill>
            <a:schemeClr val="tx2"/>
          </a:solidFill>
          <a:extLst/>
        </p:spPr>
        <p:txBody>
          <a:bodyPr vert="horz" wrap="none" lIns="0" tIns="0" rIns="0" bIns="0" rtlCol="0" anchor="t" anchorCtr="0">
            <a:noAutofit/>
          </a:bodyPr>
          <a:lstStyle/>
          <a:p>
            <a:pPr marL="0" algn="l" defTabSz="914400" rtl="0" eaLnBrk="1" latinLnBrk="0" hangingPunct="1">
              <a:lnSpc>
                <a:spcPct val="100000"/>
              </a:lnSpc>
              <a:spcBef>
                <a:spcPts val="0"/>
              </a:spcBef>
              <a:spcAft>
                <a:spcPts val="0"/>
              </a:spcAft>
              <a:buNone/>
            </a:pPr>
            <a:r>
              <a:rPr lang="sa-IN" sz="2000" b="0" i="0" smtClean="0">
                <a:solidFill>
                  <a:schemeClr val="dk1"/>
                </a:solidFill>
                <a:latin typeface="Segoe UI" panose="020B0502040204020203" pitchFamily="34" charset="0"/>
              </a:rPr>
              <a:t>\ </a:t>
            </a:r>
          </a:p>
        </p:txBody>
      </p:sp>
      <p:sp>
        <p:nvSpPr>
          <p:cNvPr id="24" name="VctAgendaItemActive_ID_24" hidden="1"/>
          <p:cNvSpPr txBox="1"/>
          <p:nvPr userDrawn="1">
            <p:custDataLst>
              <p:tags r:id="rId13"/>
            </p:custDataLst>
          </p:nvPr>
        </p:nvSpPr>
        <p:spPr bwMode="gray">
          <a:xfrm>
            <a:off x="762000" y="2466201"/>
            <a:ext cx="7620000" cy="276999"/>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0" tIns="0" rIns="0" bIns="0" rtlCol="0" anchor="t" anchorCtr="0">
            <a:noAutofit/>
          </a:bodyPr>
          <a:lstStyle/>
          <a:p>
            <a:pPr marL="0" algn="l" defTabSz="914400" rtl="0" eaLnBrk="1" latinLnBrk="0" hangingPunct="1">
              <a:lnSpc>
                <a:spcPct val="100000"/>
              </a:lnSpc>
              <a:spcBef>
                <a:spcPts val="0"/>
              </a:spcBef>
              <a:spcAft>
                <a:spcPts val="0"/>
              </a:spcAft>
              <a:buNone/>
            </a:pPr>
            <a:r>
              <a:rPr lang="sa-IN" sz="1800" b="0" i="0" smtClean="0">
                <a:solidFill>
                  <a:schemeClr val="dk1"/>
                </a:solidFill>
                <a:latin typeface="Segoe UI Light" panose="020B0502040204020203" pitchFamily="34" charset="0"/>
              </a:rPr>
              <a:t>Active Item</a:t>
            </a:r>
          </a:p>
        </p:txBody>
      </p:sp>
      <p:sp>
        <p:nvSpPr>
          <p:cNvPr id="25" name="VctAgItActLb_ID_25" hidden="1"/>
          <p:cNvSpPr txBox="1"/>
          <p:nvPr userDrawn="1">
            <p:custDataLst>
              <p:tags r:id="rId14"/>
            </p:custDataLst>
          </p:nvPr>
        </p:nvSpPr>
        <p:spPr bwMode="gray">
          <a:xfrm>
            <a:off x="381000" y="2486289"/>
            <a:ext cx="236824" cy="236822"/>
          </a:xfrm>
          <a:prstGeom prst="ellipse">
            <a:avLst/>
          </a:prstGeom>
          <a:solidFill>
            <a:schemeClr val="lt2"/>
          </a:solidFill>
          <a:extLst/>
        </p:spPr>
        <p:txBody>
          <a:bodyPr vert="horz" wrap="none" lIns="0" tIns="0" rIns="0" bIns="0" rtlCol="0" anchor="t" anchorCtr="0">
            <a:noAutofit/>
          </a:bodyPr>
          <a:lstStyle/>
          <a:p>
            <a:pPr marL="0" algn="l" defTabSz="914400" rtl="0" eaLnBrk="1" latinLnBrk="0" hangingPunct="1">
              <a:lnSpc>
                <a:spcPct val="100000"/>
              </a:lnSpc>
              <a:spcBef>
                <a:spcPts val="0"/>
              </a:spcBef>
              <a:spcAft>
                <a:spcPts val="0"/>
              </a:spcAft>
              <a:buNone/>
            </a:pPr>
            <a:r>
              <a:rPr lang="sa-IN" sz="2000" b="0" i="0" smtClean="0">
                <a:solidFill>
                  <a:schemeClr val="dk1"/>
                </a:solidFill>
                <a:latin typeface="Segoe UI" panose="020B0502040204020203" pitchFamily="34" charset="0"/>
              </a:rPr>
              <a:t>\ </a:t>
            </a:r>
          </a:p>
        </p:txBody>
      </p:sp>
      <p:sp>
        <p:nvSpPr>
          <p:cNvPr id="26" name="VctAgendaItemCurrent_ID_26" hidden="1"/>
          <p:cNvSpPr txBox="1"/>
          <p:nvPr userDrawn="1">
            <p:custDataLst>
              <p:tags r:id="rId15"/>
            </p:custDataLst>
          </p:nvPr>
        </p:nvSpPr>
        <p:spPr bwMode="gray">
          <a:xfrm>
            <a:off x="762000" y="2971800"/>
            <a:ext cx="7620000" cy="276999"/>
          </a:xfrm>
          <a:prstGeom prst="rect">
            <a:avLst/>
          </a:prstGeom>
          <a:noFill/>
          <a:extLst>
            <a:ext uri="{909E8E84-426E-40DD-AFC4-6F175D3DCCD1}">
              <a14:hiddenFill xmlns:a14="http://schemas.microsoft.com/office/drawing/2010/main">
                <a:solidFill>
                  <a:schemeClr val="accent1"/>
                </a:solidFill>
              </a14:hiddenFill>
            </a:ext>
          </a:extLst>
        </p:spPr>
        <p:txBody>
          <a:bodyPr vert="horz" wrap="square" lIns="0" tIns="0" rIns="0" bIns="0" rtlCol="0" anchor="t" anchorCtr="0">
            <a:noAutofit/>
          </a:bodyPr>
          <a:lstStyle/>
          <a:p>
            <a:pPr marL="0" algn="l" defTabSz="914400" rtl="0" eaLnBrk="1" latinLnBrk="0" hangingPunct="1">
              <a:lnSpc>
                <a:spcPct val="100000"/>
              </a:lnSpc>
              <a:spcBef>
                <a:spcPts val="0"/>
              </a:spcBef>
              <a:spcAft>
                <a:spcPts val="0"/>
              </a:spcAft>
              <a:buNone/>
            </a:pPr>
            <a:r>
              <a:rPr lang="sa-IN" sz="1800" b="0" i="0" smtClean="0">
                <a:solidFill>
                  <a:schemeClr val="dk1"/>
                </a:solidFill>
                <a:latin typeface="+mj-lt"/>
              </a:rPr>
              <a:t>Current Item</a:t>
            </a:r>
          </a:p>
        </p:txBody>
      </p:sp>
      <p:sp>
        <p:nvSpPr>
          <p:cNvPr id="27" name="VctAgendaItemCurrLbl_ID_27" hidden="1"/>
          <p:cNvSpPr txBox="1"/>
          <p:nvPr userDrawn="1">
            <p:custDataLst>
              <p:tags r:id="rId16"/>
            </p:custDataLst>
          </p:nvPr>
        </p:nvSpPr>
        <p:spPr bwMode="gray">
          <a:xfrm>
            <a:off x="381000" y="2991888"/>
            <a:ext cx="236824" cy="236822"/>
          </a:xfrm>
          <a:prstGeom prst="ellipse">
            <a:avLst/>
          </a:prstGeom>
          <a:solidFill>
            <a:schemeClr val="bg2"/>
          </a:solidFill>
          <a:extLst/>
        </p:spPr>
        <p:txBody>
          <a:bodyPr vert="horz" wrap="none" lIns="0" tIns="0" rIns="0" bIns="0" rtlCol="0" anchor="t" anchorCtr="0">
            <a:noAutofit/>
          </a:bodyPr>
          <a:lstStyle/>
          <a:p>
            <a:pPr marL="0" algn="l" defTabSz="914400" rtl="0" eaLnBrk="1" latinLnBrk="0" hangingPunct="1">
              <a:lnSpc>
                <a:spcPct val="100000"/>
              </a:lnSpc>
              <a:spcBef>
                <a:spcPts val="0"/>
              </a:spcBef>
              <a:spcAft>
                <a:spcPts val="0"/>
              </a:spcAft>
              <a:buNone/>
            </a:pPr>
            <a:r>
              <a:rPr lang="sa-IN" sz="2000" b="0" i="0" smtClean="0">
                <a:solidFill>
                  <a:schemeClr val="dk1"/>
                </a:solidFill>
                <a:latin typeface="Segoe UI" panose="020B0502040204020203" pitchFamily="34" charset="0"/>
              </a:rPr>
              <a:t>\ </a:t>
            </a:r>
          </a:p>
        </p:txBody>
      </p:sp>
      <p:sp>
        <p:nvSpPr>
          <p:cNvPr id="28" name="VctAgendaItemComing_ID_28" hidden="1"/>
          <p:cNvSpPr txBox="1"/>
          <p:nvPr userDrawn="1">
            <p:custDataLst>
              <p:tags r:id="rId17"/>
            </p:custDataLst>
          </p:nvPr>
        </p:nvSpPr>
        <p:spPr bwMode="gray">
          <a:xfrm>
            <a:off x="762000" y="3429000"/>
            <a:ext cx="7620000" cy="276999"/>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0" tIns="0" rIns="0" bIns="0" rtlCol="0" anchor="t" anchorCtr="0">
            <a:noAutofit/>
          </a:bodyPr>
          <a:lstStyle/>
          <a:p>
            <a:pPr marL="0" algn="l" defTabSz="914400" rtl="0" eaLnBrk="1" latinLnBrk="0" hangingPunct="1">
              <a:lnSpc>
                <a:spcPct val="100000"/>
              </a:lnSpc>
              <a:spcBef>
                <a:spcPts val="0"/>
              </a:spcBef>
              <a:spcAft>
                <a:spcPts val="0"/>
              </a:spcAft>
              <a:buNone/>
            </a:pPr>
            <a:r>
              <a:rPr lang="sa-IN" sz="1800" b="0" i="0" smtClean="0">
                <a:solidFill>
                  <a:schemeClr val="dk1"/>
                </a:solidFill>
                <a:latin typeface="Segoe UI Light" panose="020B0502040204020203" pitchFamily="34" charset="0"/>
              </a:rPr>
              <a:t>Coming Item</a:t>
            </a:r>
          </a:p>
        </p:txBody>
      </p:sp>
      <p:sp>
        <p:nvSpPr>
          <p:cNvPr id="63" name="VctAgendaItemComeLbl_ID_63" hidden="1"/>
          <p:cNvSpPr txBox="1"/>
          <p:nvPr userDrawn="1">
            <p:custDataLst>
              <p:tags r:id="rId18"/>
            </p:custDataLst>
          </p:nvPr>
        </p:nvSpPr>
        <p:spPr bwMode="gray">
          <a:xfrm>
            <a:off x="381000" y="3449088"/>
            <a:ext cx="236824" cy="236822"/>
          </a:xfrm>
          <a:prstGeom prst="ellipse">
            <a:avLst/>
          </a:prstGeom>
          <a:solidFill>
            <a:schemeClr val="tx2"/>
          </a:solidFill>
          <a:extLst/>
        </p:spPr>
        <p:txBody>
          <a:bodyPr vert="horz" wrap="none" lIns="0" tIns="0" rIns="0" bIns="0" rtlCol="0" anchor="t" anchorCtr="0">
            <a:noAutofit/>
          </a:bodyPr>
          <a:lstStyle/>
          <a:p>
            <a:pPr marL="0" algn="l" defTabSz="914400" rtl="0" eaLnBrk="1" latinLnBrk="0" hangingPunct="1">
              <a:lnSpc>
                <a:spcPct val="100000"/>
              </a:lnSpc>
              <a:spcBef>
                <a:spcPts val="0"/>
              </a:spcBef>
              <a:spcAft>
                <a:spcPts val="0"/>
              </a:spcAft>
              <a:buNone/>
            </a:pPr>
            <a:r>
              <a:rPr lang="sa-IN" sz="2000" b="0" i="0" smtClean="0">
                <a:solidFill>
                  <a:schemeClr val="dk1"/>
                </a:solidFill>
                <a:latin typeface="Segoe UI" panose="020B0502040204020203" pitchFamily="34" charset="0"/>
              </a:rPr>
              <a:t>\ </a:t>
            </a:r>
          </a:p>
        </p:txBody>
      </p:sp>
      <p:sp>
        <p:nvSpPr>
          <p:cNvPr id="64" name="Textfeld 63"/>
          <p:cNvSpPr txBox="1"/>
          <p:nvPr userDrawn="1">
            <p:custDataLst>
              <p:tags r:id="rId19"/>
            </p:custDataLst>
          </p:nvPr>
        </p:nvSpPr>
        <p:spPr bwMode="gray">
          <a:xfrm>
            <a:off x="381000" y="299292"/>
            <a:ext cx="8382000" cy="338554"/>
          </a:xfrm>
          <a:prstGeom prst="rect">
            <a:avLst/>
          </a:prstGeom>
        </p:spPr>
        <p:txBody>
          <a:bodyPr vert="horz" lIns="0" tIns="36000" rIns="0" bIns="0" rtlCol="0" anchor="t" anchorCtr="0">
            <a:noAutofit/>
          </a:bodyPr>
          <a:lstStyle>
            <a:lvl1pPr>
              <a:spcBef>
                <a:spcPct val="0"/>
              </a:spcBef>
              <a:buNone/>
              <a:defRPr sz="2200" baseline="0">
                <a:latin typeface="+mj-lt"/>
                <a:ea typeface="+mj-ea"/>
                <a:cs typeface="+mj-cs"/>
              </a:defRPr>
            </a:lvl1pPr>
          </a:lstStyle>
          <a:p>
            <a:pPr lvl="0"/>
            <a:r>
              <a:rPr lang="en-US" b="1" dirty="0" smtClean="0">
                <a:latin typeface="+mj-lt"/>
              </a:rPr>
              <a:t>Agenda</a:t>
            </a:r>
          </a:p>
        </p:txBody>
      </p:sp>
      <p:sp>
        <p:nvSpPr>
          <p:cNvPr id="72" name="VctAgendaItem_ID_5" hidden="1"/>
          <p:cNvSpPr txBox="1"/>
          <p:nvPr userDrawn="1">
            <p:custDataLst>
              <p:tags r:id="rId20"/>
            </p:custDataLst>
          </p:nvPr>
        </p:nvSpPr>
        <p:spPr bwMode="gray">
          <a:xfrm>
            <a:off x="756249" y="3876620"/>
            <a:ext cx="7620000" cy="276999"/>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0" tIns="0" rIns="0" bIns="0" rtlCol="0" anchor="t" anchorCtr="0">
            <a:noAutofit/>
          </a:bodyPr>
          <a:lstStyle/>
          <a:p>
            <a:pPr marL="0" lvl="1" indent="0" algn="l" defTabSz="914400" rtl="0" eaLnBrk="1" latinLnBrk="0" hangingPunct="1">
              <a:lnSpc>
                <a:spcPct val="100000"/>
              </a:lnSpc>
              <a:spcBef>
                <a:spcPts val="0"/>
              </a:spcBef>
              <a:spcAft>
                <a:spcPts val="0"/>
              </a:spcAft>
              <a:buClr>
                <a:schemeClr val="tx1"/>
              </a:buClr>
              <a:buFontTx/>
              <a:buNone/>
            </a:pPr>
            <a:r>
              <a:rPr lang="sa-IN" sz="1800" b="0" i="0" smtClean="0">
                <a:solidFill>
                  <a:schemeClr val="dk1"/>
                </a:solidFill>
                <a:latin typeface="+mn-lt"/>
              </a:rPr>
              <a:t>Item</a:t>
            </a:r>
          </a:p>
        </p:txBody>
      </p:sp>
      <p:sp>
        <p:nvSpPr>
          <p:cNvPr id="73" name="VctAgendaItemLbl_ID_9" hidden="1"/>
          <p:cNvSpPr txBox="1"/>
          <p:nvPr userDrawn="1">
            <p:custDataLst>
              <p:tags r:id="rId21"/>
            </p:custDataLst>
          </p:nvPr>
        </p:nvSpPr>
        <p:spPr bwMode="gray">
          <a:xfrm>
            <a:off x="375249" y="3896708"/>
            <a:ext cx="236824" cy="236822"/>
          </a:xfrm>
          <a:prstGeom prst="ellipse">
            <a:avLst/>
          </a:prstGeom>
          <a:noFill/>
          <a:extLst>
            <a:ext uri="{909E8E84-426E-40DD-AFC4-6F175D3DCCD1}">
              <a14:hiddenFill xmlns:a14="http://schemas.microsoft.com/office/drawing/2010/main">
                <a:solidFill>
                  <a:schemeClr val="tx2"/>
                </a:solidFill>
              </a14:hiddenFill>
            </a:ext>
          </a:extLst>
        </p:spPr>
        <p:txBody>
          <a:bodyPr vert="horz" wrap="none" lIns="0" tIns="0" rIns="0" bIns="0" rtlCol="0" anchor="t" anchorCtr="0">
            <a:noAutofit/>
          </a:bodyPr>
          <a:lstStyle/>
          <a:p>
            <a:pPr marL="0" lvl="1" algn="l" defTabSz="914400" rtl="0" eaLnBrk="1" latinLnBrk="0" hangingPunct="1">
              <a:lnSpc>
                <a:spcPct val="100000"/>
              </a:lnSpc>
              <a:spcBef>
                <a:spcPts val="0"/>
              </a:spcBef>
              <a:spcAft>
                <a:spcPts val="0"/>
              </a:spcAft>
              <a:buNone/>
            </a:pPr>
            <a:r>
              <a:rPr lang="sa-IN" sz="2000" b="0" i="0" smtClean="0">
                <a:solidFill>
                  <a:schemeClr val="dk1"/>
                </a:solidFill>
                <a:latin typeface="Segoe UI" panose="020B0502040204020203" pitchFamily="34" charset="0"/>
              </a:rPr>
              <a:t>\ </a:t>
            </a:r>
          </a:p>
        </p:txBody>
      </p:sp>
      <p:sp>
        <p:nvSpPr>
          <p:cNvPr id="74" name="VctAgendaItemDone_ID_10" hidden="1"/>
          <p:cNvSpPr txBox="1"/>
          <p:nvPr userDrawn="1">
            <p:custDataLst>
              <p:tags r:id="rId22"/>
            </p:custDataLst>
          </p:nvPr>
        </p:nvSpPr>
        <p:spPr bwMode="gray">
          <a:xfrm>
            <a:off x="756249" y="4307942"/>
            <a:ext cx="7620000" cy="276999"/>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0" tIns="0" rIns="0" bIns="0" rtlCol="0" anchor="t" anchorCtr="0">
            <a:noAutofit/>
          </a:bodyPr>
          <a:lstStyle/>
          <a:p>
            <a:pPr marL="0" lvl="1" algn="l" defTabSz="914400" rtl="0" eaLnBrk="1" latinLnBrk="0" hangingPunct="1">
              <a:lnSpc>
                <a:spcPct val="100000"/>
              </a:lnSpc>
              <a:spcBef>
                <a:spcPts val="0"/>
              </a:spcBef>
              <a:spcAft>
                <a:spcPts val="0"/>
              </a:spcAft>
              <a:buNone/>
            </a:pPr>
            <a:r>
              <a:rPr lang="sa-IN" sz="1800" b="0" i="0" smtClean="0">
                <a:solidFill>
                  <a:schemeClr val="dk1"/>
                </a:solidFill>
                <a:latin typeface="Segoe UI Light" panose="020B0502040204020203" pitchFamily="34" charset="0"/>
              </a:rPr>
              <a:t>Done Item</a:t>
            </a:r>
          </a:p>
        </p:txBody>
      </p:sp>
      <p:sp>
        <p:nvSpPr>
          <p:cNvPr id="75" name="VctAgendaItemDoneLbl_ID_11" hidden="1"/>
          <p:cNvSpPr txBox="1"/>
          <p:nvPr userDrawn="1">
            <p:custDataLst>
              <p:tags r:id="rId23"/>
            </p:custDataLst>
          </p:nvPr>
        </p:nvSpPr>
        <p:spPr bwMode="gray">
          <a:xfrm>
            <a:off x="375249" y="4328030"/>
            <a:ext cx="236824" cy="236822"/>
          </a:xfrm>
          <a:prstGeom prst="ellipse">
            <a:avLst/>
          </a:prstGeom>
          <a:noFill/>
          <a:extLst>
            <a:ext uri="{909E8E84-426E-40DD-AFC4-6F175D3DCCD1}">
              <a14:hiddenFill xmlns:a14="http://schemas.microsoft.com/office/drawing/2010/main">
                <a:solidFill>
                  <a:schemeClr val="tx2"/>
                </a:solidFill>
              </a14:hiddenFill>
            </a:ext>
          </a:extLst>
        </p:spPr>
        <p:txBody>
          <a:bodyPr vert="horz" wrap="none" lIns="0" tIns="0" rIns="0" bIns="0" rtlCol="0" anchor="t" anchorCtr="0">
            <a:noAutofit/>
          </a:bodyPr>
          <a:lstStyle/>
          <a:p>
            <a:pPr marL="0" lvl="1" algn="l" defTabSz="914400" rtl="0" eaLnBrk="1" latinLnBrk="0" hangingPunct="1">
              <a:lnSpc>
                <a:spcPct val="100000"/>
              </a:lnSpc>
              <a:spcBef>
                <a:spcPts val="0"/>
              </a:spcBef>
              <a:spcAft>
                <a:spcPts val="0"/>
              </a:spcAft>
              <a:buNone/>
            </a:pPr>
            <a:r>
              <a:rPr lang="sa-IN" sz="2000" b="0" i="0" smtClean="0">
                <a:solidFill>
                  <a:schemeClr val="dk1"/>
                </a:solidFill>
                <a:latin typeface="Segoe UI" panose="020B0502040204020203" pitchFamily="34" charset="0"/>
              </a:rPr>
              <a:t>\ </a:t>
            </a:r>
          </a:p>
        </p:txBody>
      </p:sp>
      <p:sp>
        <p:nvSpPr>
          <p:cNvPr id="76" name="VctAgendaItemActive_ID_24" hidden="1"/>
          <p:cNvSpPr txBox="1"/>
          <p:nvPr userDrawn="1">
            <p:custDataLst>
              <p:tags r:id="rId24"/>
            </p:custDataLst>
          </p:nvPr>
        </p:nvSpPr>
        <p:spPr bwMode="gray">
          <a:xfrm>
            <a:off x="756249" y="4818821"/>
            <a:ext cx="7620000" cy="276999"/>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0" tIns="0" rIns="0" bIns="0" rtlCol="0" anchor="t" anchorCtr="0">
            <a:noAutofit/>
          </a:bodyPr>
          <a:lstStyle/>
          <a:p>
            <a:pPr marL="0" lvl="1" algn="l" defTabSz="914400" rtl="0" eaLnBrk="1" latinLnBrk="0" hangingPunct="1">
              <a:lnSpc>
                <a:spcPct val="100000"/>
              </a:lnSpc>
              <a:spcBef>
                <a:spcPts val="0"/>
              </a:spcBef>
              <a:spcAft>
                <a:spcPts val="0"/>
              </a:spcAft>
              <a:buNone/>
            </a:pPr>
            <a:r>
              <a:rPr lang="sa-IN" sz="1800" b="0" i="0" smtClean="0">
                <a:solidFill>
                  <a:schemeClr val="dk1"/>
                </a:solidFill>
                <a:latin typeface="Segoe UI Light" panose="020B0502040204020203" pitchFamily="34" charset="0"/>
              </a:rPr>
              <a:t>Active Item</a:t>
            </a:r>
          </a:p>
        </p:txBody>
      </p:sp>
      <p:sp>
        <p:nvSpPr>
          <p:cNvPr id="77" name="VctAgItActLb_ID_25" hidden="1"/>
          <p:cNvSpPr txBox="1"/>
          <p:nvPr userDrawn="1">
            <p:custDataLst>
              <p:tags r:id="rId25"/>
            </p:custDataLst>
          </p:nvPr>
        </p:nvSpPr>
        <p:spPr bwMode="gray">
          <a:xfrm>
            <a:off x="375249" y="4838909"/>
            <a:ext cx="236824" cy="236822"/>
          </a:xfrm>
          <a:prstGeom prst="ellipse">
            <a:avLst/>
          </a:prstGeom>
          <a:noFill/>
          <a:extLst>
            <a:ext uri="{909E8E84-426E-40DD-AFC4-6F175D3DCCD1}">
              <a14:hiddenFill xmlns:a14="http://schemas.microsoft.com/office/drawing/2010/main">
                <a:solidFill>
                  <a:schemeClr val="tx2"/>
                </a:solidFill>
              </a14:hiddenFill>
            </a:ext>
          </a:extLst>
        </p:spPr>
        <p:txBody>
          <a:bodyPr vert="horz" wrap="none" lIns="0" tIns="0" rIns="0" bIns="0" rtlCol="0" anchor="t" anchorCtr="0">
            <a:noAutofit/>
          </a:bodyPr>
          <a:lstStyle/>
          <a:p>
            <a:pPr marL="0" lvl="1" algn="l" defTabSz="914400" rtl="0" eaLnBrk="1" latinLnBrk="0" hangingPunct="1">
              <a:lnSpc>
                <a:spcPct val="100000"/>
              </a:lnSpc>
              <a:spcBef>
                <a:spcPts val="0"/>
              </a:spcBef>
              <a:spcAft>
                <a:spcPts val="0"/>
              </a:spcAft>
              <a:buNone/>
            </a:pPr>
            <a:r>
              <a:rPr lang="sa-IN" sz="2000" b="0" i="0" smtClean="0">
                <a:solidFill>
                  <a:schemeClr val="dk1"/>
                </a:solidFill>
                <a:latin typeface="Segoe UI" panose="020B0502040204020203" pitchFamily="34" charset="0"/>
              </a:rPr>
              <a:t>\ </a:t>
            </a:r>
          </a:p>
        </p:txBody>
      </p:sp>
      <p:sp>
        <p:nvSpPr>
          <p:cNvPr id="78" name="VctAgendaItemCurrent_ID_26" hidden="1"/>
          <p:cNvSpPr txBox="1"/>
          <p:nvPr userDrawn="1">
            <p:custDataLst>
              <p:tags r:id="rId26"/>
            </p:custDataLst>
          </p:nvPr>
        </p:nvSpPr>
        <p:spPr bwMode="gray">
          <a:xfrm>
            <a:off x="756249" y="5324420"/>
            <a:ext cx="7620000" cy="276999"/>
          </a:xfrm>
          <a:prstGeom prst="rect">
            <a:avLst/>
          </a:prstGeom>
          <a:noFill/>
          <a:extLst>
            <a:ext uri="{909E8E84-426E-40DD-AFC4-6F175D3DCCD1}">
              <a14:hiddenFill xmlns:a14="http://schemas.microsoft.com/office/drawing/2010/main">
                <a:solidFill>
                  <a:schemeClr val="accent1"/>
                </a:solidFill>
              </a14:hiddenFill>
            </a:ext>
          </a:extLst>
        </p:spPr>
        <p:txBody>
          <a:bodyPr vert="horz" wrap="square" lIns="0" tIns="0" rIns="0" bIns="0" rtlCol="0" anchor="t" anchorCtr="0">
            <a:noAutofit/>
          </a:bodyPr>
          <a:lstStyle/>
          <a:p>
            <a:pPr marL="0" lvl="1" indent="0" algn="l" defTabSz="914400" rtl="0" eaLnBrk="1" latinLnBrk="0" hangingPunct="1">
              <a:lnSpc>
                <a:spcPct val="100000"/>
              </a:lnSpc>
              <a:spcBef>
                <a:spcPts val="0"/>
              </a:spcBef>
              <a:spcAft>
                <a:spcPts val="0"/>
              </a:spcAft>
              <a:buClr>
                <a:schemeClr val="tx1"/>
              </a:buClr>
              <a:buFontTx/>
              <a:buNone/>
            </a:pPr>
            <a:r>
              <a:rPr lang="sa-IN" sz="1800" b="0" i="0" smtClean="0">
                <a:solidFill>
                  <a:schemeClr val="dk1"/>
                </a:solidFill>
                <a:latin typeface="+mj-lt"/>
              </a:rPr>
              <a:t>Current Item</a:t>
            </a:r>
          </a:p>
        </p:txBody>
      </p:sp>
      <p:sp>
        <p:nvSpPr>
          <p:cNvPr id="79" name="VctAgendaItemCurrLbl_ID_27" hidden="1"/>
          <p:cNvSpPr txBox="1"/>
          <p:nvPr userDrawn="1">
            <p:custDataLst>
              <p:tags r:id="rId27"/>
            </p:custDataLst>
          </p:nvPr>
        </p:nvSpPr>
        <p:spPr bwMode="gray">
          <a:xfrm>
            <a:off x="375249" y="5344508"/>
            <a:ext cx="236824" cy="236822"/>
          </a:xfrm>
          <a:prstGeom prst="ellipse">
            <a:avLst/>
          </a:prstGeom>
          <a:noFill/>
          <a:extLst>
            <a:ext uri="{909E8E84-426E-40DD-AFC4-6F175D3DCCD1}">
              <a14:hiddenFill xmlns:a14="http://schemas.microsoft.com/office/drawing/2010/main">
                <a:solidFill>
                  <a:schemeClr val="tx2"/>
                </a:solidFill>
              </a14:hiddenFill>
            </a:ext>
          </a:extLst>
        </p:spPr>
        <p:txBody>
          <a:bodyPr vert="horz" wrap="none" lIns="0" tIns="0" rIns="0" bIns="0" rtlCol="0" anchor="t" anchorCtr="0">
            <a:noAutofit/>
          </a:bodyPr>
          <a:lstStyle/>
          <a:p>
            <a:pPr marL="0" lvl="1" algn="l" defTabSz="914400" rtl="0" eaLnBrk="1" latinLnBrk="0" hangingPunct="1">
              <a:lnSpc>
                <a:spcPct val="100000"/>
              </a:lnSpc>
              <a:spcBef>
                <a:spcPts val="0"/>
              </a:spcBef>
              <a:spcAft>
                <a:spcPts val="0"/>
              </a:spcAft>
              <a:buNone/>
            </a:pPr>
            <a:r>
              <a:rPr lang="sa-IN" sz="2000" b="0" i="0" smtClean="0">
                <a:solidFill>
                  <a:schemeClr val="dk1"/>
                </a:solidFill>
                <a:latin typeface="Segoe UI" panose="020B0502040204020203" pitchFamily="34" charset="0"/>
              </a:rPr>
              <a:t>\ </a:t>
            </a:r>
          </a:p>
        </p:txBody>
      </p:sp>
      <p:sp>
        <p:nvSpPr>
          <p:cNvPr id="80" name="VctAgendaItemComing_ID_28" hidden="1"/>
          <p:cNvSpPr txBox="1"/>
          <p:nvPr userDrawn="1">
            <p:custDataLst>
              <p:tags r:id="rId28"/>
            </p:custDataLst>
          </p:nvPr>
        </p:nvSpPr>
        <p:spPr bwMode="gray">
          <a:xfrm>
            <a:off x="756249" y="5781620"/>
            <a:ext cx="7620000" cy="276999"/>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0" tIns="0" rIns="0" bIns="0" rtlCol="0" anchor="t" anchorCtr="0">
            <a:noAutofit/>
          </a:bodyPr>
          <a:lstStyle/>
          <a:p>
            <a:pPr marL="0" lvl="1" algn="l" defTabSz="914400" rtl="0" eaLnBrk="1" latinLnBrk="0" hangingPunct="1">
              <a:lnSpc>
                <a:spcPct val="100000"/>
              </a:lnSpc>
              <a:spcBef>
                <a:spcPts val="0"/>
              </a:spcBef>
              <a:spcAft>
                <a:spcPts val="0"/>
              </a:spcAft>
              <a:buNone/>
            </a:pPr>
            <a:r>
              <a:rPr lang="sa-IN" sz="1800" b="0" i="0" smtClean="0">
                <a:solidFill>
                  <a:schemeClr val="dk1"/>
                </a:solidFill>
                <a:latin typeface="Segoe UI Light" panose="020B0502040204020203" pitchFamily="34" charset="0"/>
              </a:rPr>
              <a:t>Coming Item</a:t>
            </a:r>
          </a:p>
        </p:txBody>
      </p:sp>
      <p:sp>
        <p:nvSpPr>
          <p:cNvPr id="81" name="VctAgendaItemComeLbl_ID_63" hidden="1"/>
          <p:cNvSpPr txBox="1"/>
          <p:nvPr userDrawn="1">
            <p:custDataLst>
              <p:tags r:id="rId29"/>
            </p:custDataLst>
          </p:nvPr>
        </p:nvSpPr>
        <p:spPr bwMode="gray">
          <a:xfrm>
            <a:off x="375249" y="5801708"/>
            <a:ext cx="236824" cy="236822"/>
          </a:xfrm>
          <a:prstGeom prst="ellipse">
            <a:avLst/>
          </a:prstGeom>
          <a:noFill/>
          <a:extLst>
            <a:ext uri="{909E8E84-426E-40DD-AFC4-6F175D3DCCD1}">
              <a14:hiddenFill xmlns:a14="http://schemas.microsoft.com/office/drawing/2010/main">
                <a:solidFill>
                  <a:schemeClr val="tx2"/>
                </a:solidFill>
              </a14:hiddenFill>
            </a:ext>
          </a:extLst>
        </p:spPr>
        <p:txBody>
          <a:bodyPr vert="horz" wrap="none" lIns="0" tIns="0" rIns="0" bIns="0" rtlCol="0" anchor="t" anchorCtr="0">
            <a:noAutofit/>
          </a:bodyPr>
          <a:lstStyle/>
          <a:p>
            <a:pPr marL="0" lvl="1" algn="l" defTabSz="914400" rtl="0" eaLnBrk="1" latinLnBrk="0" hangingPunct="1">
              <a:lnSpc>
                <a:spcPct val="100000"/>
              </a:lnSpc>
              <a:spcBef>
                <a:spcPts val="0"/>
              </a:spcBef>
              <a:spcAft>
                <a:spcPts val="0"/>
              </a:spcAft>
              <a:buNone/>
            </a:pPr>
            <a:r>
              <a:rPr lang="sa-IN" sz="2000" b="0" i="0" smtClean="0">
                <a:solidFill>
                  <a:schemeClr val="dk1"/>
                </a:solidFill>
                <a:latin typeface="Segoe UI" panose="020B0502040204020203" pitchFamily="34" charset="0"/>
              </a:rPr>
              <a:t>\ </a:t>
            </a:r>
          </a:p>
        </p:txBody>
      </p:sp>
      <p:pic>
        <p:nvPicPr>
          <p:cNvPr id="82" name="Picture 6"/>
          <p:cNvPicPr>
            <a:picLocks noChangeAspect="1"/>
          </p:cNvPicPr>
          <p:nvPr userDrawn="1"/>
        </p:nvPicPr>
        <p:blipFill>
          <a:blip r:embed="rId31" cstate="screen">
            <a:extLst>
              <a:ext uri="{28A0092B-C50C-407E-A947-70E740481C1C}">
                <a14:useLocalDpi xmlns:a14="http://schemas.microsoft.com/office/drawing/2010/main" val="0"/>
              </a:ext>
            </a:extLst>
          </a:blip>
          <a:stretch>
            <a:fillRect/>
          </a:stretch>
        </p:blipFill>
        <p:spPr>
          <a:xfrm>
            <a:off x="7409392" y="6399967"/>
            <a:ext cx="1394560" cy="236469"/>
          </a:xfrm>
          <a:prstGeom prst="rect">
            <a:avLst/>
          </a:prstGeom>
        </p:spPr>
      </p:pic>
      <p:sp>
        <p:nvSpPr>
          <p:cNvPr id="83" name="Slide Number"/>
          <p:cNvSpPr/>
          <p:nvPr userDrawn="1"/>
        </p:nvSpPr>
        <p:spPr bwMode="gray">
          <a:xfrm>
            <a:off x="381000" y="6409944"/>
            <a:ext cx="219456" cy="2194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lvl="0" algn="ctr"/>
            <a:fld id="{DF01F2C7-ECDB-4304-9845-E5A630EE2E2D}" type="slidenum">
              <a:rPr lang="en-US" sz="800" smtClean="0">
                <a:solidFill>
                  <a:schemeClr val="accent1"/>
                </a:solidFill>
                <a:latin typeface="Segoe UI" panose="020B0502040204020203" pitchFamily="34" charset="0"/>
              </a:rPr>
              <a:t>‹#›</a:t>
            </a:fld>
            <a:endParaRPr lang="en-US" sz="800" dirty="0" smtClean="0">
              <a:solidFill>
                <a:schemeClr val="accent1"/>
              </a:solidFill>
              <a:latin typeface="Segoe UI" panose="020B0502040204020203" pitchFamily="34" charset="0"/>
            </a:endParaRPr>
          </a:p>
        </p:txBody>
      </p:sp>
      <p:sp>
        <p:nvSpPr>
          <p:cNvPr id="84" name="TextBox 15"/>
          <p:cNvSpPr txBox="1"/>
          <p:nvPr userDrawn="1">
            <p:custDataLst>
              <p:tags r:id="rId30"/>
            </p:custDataLst>
          </p:nvPr>
        </p:nvSpPr>
        <p:spPr bwMode="auto">
          <a:xfrm>
            <a:off x="3885030" y="6519657"/>
            <a:ext cx="1373940" cy="191533"/>
          </a:xfrm>
          <a:prstGeom prst="rect">
            <a:avLst/>
          </a:prstGeom>
          <a:noFill/>
        </p:spPr>
        <p:txBody>
          <a:bodyPr wrap="none" lIns="0" tIns="72000" rIns="0" bIns="0" rtlCol="0" anchor="ctr" anchorCtr="0">
            <a:noAutofit/>
          </a:bodyPr>
          <a:lstStyle/>
          <a:p>
            <a:pPr lvl="0" algn="ctr"/>
            <a:r>
              <a:rPr lang="en-US" sz="800" smtClean="0">
                <a:solidFill>
                  <a:schemeClr val="tx2">
                    <a:lumMod val="50000"/>
                  </a:schemeClr>
                </a:solidFill>
                <a:latin typeface="+mn-lt"/>
              </a:rPr>
              <a:t>Diebold, Inc. – Public</a:t>
            </a:r>
            <a:endParaRPr lang="en-US" sz="800" dirty="0">
              <a:solidFill>
                <a:schemeClr val="tx2">
                  <a:lumMod val="50000"/>
                </a:schemeClr>
              </a:solidFill>
              <a:latin typeface="+mn-lt"/>
            </a:endParaRPr>
          </a:p>
        </p:txBody>
      </p:sp>
    </p:spTree>
    <p:extLst>
      <p:ext uri="{BB962C8B-B14F-4D97-AF65-F5344CB8AC3E}">
        <p14:creationId xmlns:p14="http://schemas.microsoft.com/office/powerpoint/2010/main" val="1317433660"/>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ftr="0" dt="0"/>
  <p:txStyles>
    <p:titleStyle>
      <a:lvl1pPr algn="l" defTabSz="914400" rtl="0" eaLnBrk="1" latinLnBrk="0" hangingPunct="1">
        <a:spcBef>
          <a:spcPct val="0"/>
        </a:spcBef>
        <a:buNone/>
        <a:defRPr sz="2200" b="0" kern="1200" baseline="0">
          <a:solidFill>
            <a:schemeClr val="tx1"/>
          </a:solidFill>
          <a:latin typeface="+mj-lt"/>
          <a:ea typeface="+mj-ea"/>
          <a:cs typeface="+mj-cs"/>
        </a:defRPr>
      </a:lvl1pPr>
    </p:titleStyle>
    <p:bodyStyle>
      <a:lvl1pPr marL="0" indent="0" algn="l" defTabSz="914400" rtl="0" eaLnBrk="1" latinLnBrk="0" hangingPunct="1">
        <a:spcBef>
          <a:spcPts val="200"/>
        </a:spcBef>
        <a:spcAft>
          <a:spcPts val="200"/>
        </a:spcAft>
        <a:buFontTx/>
        <a:buNone/>
        <a:defRPr sz="1800" kern="1200">
          <a:solidFill>
            <a:schemeClr val="dk1"/>
          </a:solidFill>
          <a:latin typeface="Segoe UI" panose="020B0502040204020203" pitchFamily="34" charset="0"/>
          <a:ea typeface="+mn-ea"/>
          <a:cs typeface="+mn-cs"/>
        </a:defRPr>
      </a:lvl1pPr>
      <a:lvl2pPr marL="285750" indent="-285750" algn="l" defTabSz="914400" rtl="0" eaLnBrk="1" latinLnBrk="0" hangingPunct="1">
        <a:spcBef>
          <a:spcPts val="600"/>
        </a:spcBef>
        <a:spcAft>
          <a:spcPts val="600"/>
        </a:spcAft>
        <a:buClr>
          <a:schemeClr val="tx2"/>
        </a:buClr>
        <a:buSzPct val="100000"/>
        <a:buFont typeface="Wingdings" panose="05000000000000000000" pitchFamily="2" charset="2"/>
        <a:buChar char=""/>
        <a:defRPr sz="1800" kern="1200">
          <a:solidFill>
            <a:schemeClr val="dk1"/>
          </a:solidFill>
          <a:latin typeface="Segoe UI" panose="020B0502040204020203" pitchFamily="34" charset="0"/>
          <a:ea typeface="+mn-ea"/>
          <a:cs typeface="+mn-cs"/>
        </a:defRPr>
      </a:lvl2pPr>
      <a:lvl3pPr marL="285750" indent="-285750" algn="l" defTabSz="914400" rtl="0" eaLnBrk="1" latinLnBrk="0" hangingPunct="1">
        <a:spcBef>
          <a:spcPts val="200"/>
        </a:spcBef>
        <a:spcAft>
          <a:spcPts val="200"/>
        </a:spcAft>
        <a:buClr>
          <a:schemeClr val="tx2"/>
        </a:buClr>
        <a:buFont typeface="Wingdings" panose="05000000000000000000" pitchFamily="2" charset="2"/>
        <a:buChar char=""/>
        <a:defRPr sz="1800" kern="1200">
          <a:solidFill>
            <a:schemeClr val="tx1"/>
          </a:solidFill>
          <a:latin typeface="Segoe UI" panose="020B0502040204020203" pitchFamily="34" charset="0"/>
          <a:ea typeface="+mn-ea"/>
          <a:cs typeface="+mn-cs"/>
        </a:defRPr>
      </a:lvl3pPr>
      <a:lvl4pPr marL="285750" indent="-285750" algn="l" defTabSz="914400" rtl="0" eaLnBrk="1" latinLnBrk="0" hangingPunct="1">
        <a:spcBef>
          <a:spcPts val="200"/>
        </a:spcBef>
        <a:spcAft>
          <a:spcPts val="200"/>
        </a:spcAft>
        <a:buClr>
          <a:schemeClr val="tx2"/>
        </a:buClr>
        <a:buFont typeface="Wingdings" panose="05000000000000000000" pitchFamily="2" charset="2"/>
        <a:buChar char=""/>
        <a:defRPr sz="1800" kern="1200">
          <a:solidFill>
            <a:schemeClr val="tx1"/>
          </a:solidFill>
          <a:latin typeface="Segoe UI" panose="020B0502040204020203" pitchFamily="34" charset="0"/>
          <a:ea typeface="+mn-ea"/>
          <a:cs typeface="+mn-cs"/>
        </a:defRPr>
      </a:lvl4pPr>
      <a:lvl5pPr marL="285750" indent="-285750" algn="l" defTabSz="914400" rtl="0" eaLnBrk="1" latinLnBrk="0" hangingPunct="1">
        <a:spcBef>
          <a:spcPts val="200"/>
        </a:spcBef>
        <a:spcAft>
          <a:spcPts val="200"/>
        </a:spcAft>
        <a:buClr>
          <a:schemeClr val="tx2"/>
        </a:buClr>
        <a:buFont typeface="Wingdings" panose="05000000000000000000" pitchFamily="2" charset="2"/>
        <a:buChar char=""/>
        <a:defRPr lang="en-US" sz="1800" kern="1200" baseline="0" dirty="0" smtClean="0">
          <a:solidFill>
            <a:schemeClr val="tx1"/>
          </a:solidFill>
          <a:latin typeface="Segoe UI" panose="020B0502040204020203" pitchFamily="34" charset="0"/>
          <a:ea typeface="+mn-ea"/>
          <a:cs typeface="+mn-cs"/>
        </a:defRPr>
      </a:lvl5pPr>
      <a:lvl6pPr marL="457200" indent="0" algn="l" defTabSz="914400" rtl="0" eaLnBrk="1" latinLnBrk="0" hangingPunct="1">
        <a:spcBef>
          <a:spcPts val="200"/>
        </a:spcBef>
        <a:spcAft>
          <a:spcPts val="200"/>
        </a:spcAft>
        <a:buClr>
          <a:schemeClr val="tx2"/>
        </a:buClr>
        <a:buFont typeface="Wingdings" panose="05000000000000000000" pitchFamily="2" charset="2"/>
        <a:buNone/>
        <a:defRPr sz="1800" kern="1200" baseline="0">
          <a:solidFill>
            <a:schemeClr val="tx1"/>
          </a:solidFill>
          <a:latin typeface="+mn-lt"/>
          <a:ea typeface="+mn-ea"/>
          <a:cs typeface="+mn-cs"/>
        </a:defRPr>
      </a:lvl6pPr>
      <a:lvl7pPr marL="457200" indent="0" algn="l" defTabSz="914400" rtl="0" eaLnBrk="1" latinLnBrk="0" hangingPunct="1">
        <a:spcBef>
          <a:spcPts val="200"/>
        </a:spcBef>
        <a:spcAft>
          <a:spcPts val="200"/>
        </a:spcAft>
        <a:buClr>
          <a:schemeClr val="tx2"/>
        </a:buClr>
        <a:buFont typeface="Wingdings" panose="05000000000000000000" pitchFamily="2" charset="2"/>
        <a:buNone/>
        <a:defRPr sz="1800" kern="1200">
          <a:solidFill>
            <a:schemeClr val="tx1"/>
          </a:solidFill>
          <a:latin typeface="+mn-lt"/>
          <a:ea typeface="+mn-ea"/>
          <a:cs typeface="+mn-cs"/>
        </a:defRPr>
      </a:lvl7pPr>
      <a:lvl8pPr marL="457200" indent="0" algn="l" defTabSz="914400" rtl="0" eaLnBrk="1" latinLnBrk="0" hangingPunct="1">
        <a:spcBef>
          <a:spcPts val="200"/>
        </a:spcBef>
        <a:spcAft>
          <a:spcPts val="200"/>
        </a:spcAft>
        <a:buClr>
          <a:schemeClr val="tx2"/>
        </a:buClr>
        <a:buFont typeface="Wingdings" panose="05000000000000000000" pitchFamily="2" charset="2"/>
        <a:buNone/>
        <a:defRPr sz="1800" kern="1200" baseline="0">
          <a:solidFill>
            <a:schemeClr val="tx1"/>
          </a:solidFill>
          <a:latin typeface="+mn-lt"/>
          <a:ea typeface="+mn-ea"/>
          <a:cs typeface="+mn-cs"/>
        </a:defRPr>
      </a:lvl8pPr>
      <a:lvl9pPr marL="457200" indent="0" algn="l" defTabSz="914400" rtl="0" eaLnBrk="1" latinLnBrk="0" hangingPunct="1">
        <a:spcBef>
          <a:spcPts val="200"/>
        </a:spcBef>
        <a:spcAft>
          <a:spcPts val="200"/>
        </a:spcAft>
        <a:buClr>
          <a:schemeClr val="tx2"/>
        </a:buClr>
        <a:buFont typeface="Wingdings" panose="05000000000000000000" pitchFamily="2" charset="2"/>
        <a:buNone/>
        <a:defRPr sz="1800" kern="1200" baseline="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4.xml"/></Relationships>
</file>

<file path=ppt/slides/_rels/slide10.xml.rels><?xml version="1.0" encoding="UTF-8" standalone="yes"?>
<Relationships xmlns="http://schemas.openxmlformats.org/package/2006/relationships"><Relationship Id="rId3" Type="http://schemas.openxmlformats.org/officeDocument/2006/relationships/tags" Target="../tags/tag177.xml"/><Relationship Id="rId7" Type="http://schemas.openxmlformats.org/officeDocument/2006/relationships/notesSlide" Target="../notesSlides/notesSlide10.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slideLayout" Target="../slideLayouts/slideLayout12.xml"/><Relationship Id="rId5" Type="http://schemas.openxmlformats.org/officeDocument/2006/relationships/tags" Target="../tags/tag179.xml"/><Relationship Id="rId4" Type="http://schemas.openxmlformats.org/officeDocument/2006/relationships/tags" Target="../tags/tag178.xml"/></Relationships>
</file>

<file path=ppt/slides/_rels/slide11.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notesSlide" Target="../notesSlides/notesSlide11.xml"/><Relationship Id="rId4"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84.xml"/><Relationship Id="rId1" Type="http://schemas.openxmlformats.org/officeDocument/2006/relationships/tags" Target="../tags/tag18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tags" Target="../tags/tag125.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notesSlide" Target="../notesSlides/notesSlide3.xml"/><Relationship Id="rId5" Type="http://schemas.openxmlformats.org/officeDocument/2006/relationships/tags" Target="../tags/tag122.xml"/><Relationship Id="rId10" Type="http://schemas.openxmlformats.org/officeDocument/2006/relationships/slideLayout" Target="../slideLayouts/slideLayout14.xml"/><Relationship Id="rId4" Type="http://schemas.openxmlformats.org/officeDocument/2006/relationships/tags" Target="../tags/tag121.xml"/><Relationship Id="rId9" Type="http://schemas.openxmlformats.org/officeDocument/2006/relationships/tags" Target="../tags/tag126.xml"/></Relationships>
</file>

<file path=ppt/slides/_rels/slide4.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notesSlide" Target="../notesSlides/notesSlide4.xml"/><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slideLayout" Target="../slideLayouts/slideLayout7.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tags" Target="../tags/tag137.xml"/><Relationship Id="rId5" Type="http://schemas.openxmlformats.org/officeDocument/2006/relationships/tags" Target="../tags/tag131.xml"/><Relationship Id="rId10" Type="http://schemas.openxmlformats.org/officeDocument/2006/relationships/tags" Target="../tags/tag136.xml"/><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tags" Target="../tags/tag146.xml"/><Relationship Id="rId3" Type="http://schemas.openxmlformats.org/officeDocument/2006/relationships/tags" Target="../tags/tag141.xml"/><Relationship Id="rId7" Type="http://schemas.openxmlformats.org/officeDocument/2006/relationships/tags" Target="../tags/tag145.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image" Target="../media/image12.png"/><Relationship Id="rId5" Type="http://schemas.openxmlformats.org/officeDocument/2006/relationships/tags" Target="../tags/tag143.xml"/><Relationship Id="rId10" Type="http://schemas.openxmlformats.org/officeDocument/2006/relationships/notesSlide" Target="../notesSlides/notesSlide5.xml"/><Relationship Id="rId4" Type="http://schemas.openxmlformats.org/officeDocument/2006/relationships/tags" Target="../tags/tag142.xml"/><Relationship Id="rId9"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149.xml"/><Relationship Id="rId7" Type="http://schemas.openxmlformats.org/officeDocument/2006/relationships/slideLayout" Target="../slideLayouts/slideLayout7.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155.xml"/><Relationship Id="rId7" Type="http://schemas.openxmlformats.org/officeDocument/2006/relationships/slideLayout" Target="../slideLayouts/slideLayout7.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161.xml"/><Relationship Id="rId7" Type="http://schemas.openxmlformats.org/officeDocument/2006/relationships/slideLayout" Target="../slideLayouts/slideLayout7.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tags" Target="../tags/tag172.xml"/><Relationship Id="rId13" Type="http://schemas.openxmlformats.org/officeDocument/2006/relationships/image" Target="../media/image16.png"/><Relationship Id="rId3" Type="http://schemas.openxmlformats.org/officeDocument/2006/relationships/tags" Target="../tags/tag167.xml"/><Relationship Id="rId7" Type="http://schemas.openxmlformats.org/officeDocument/2006/relationships/tags" Target="../tags/tag171.xml"/><Relationship Id="rId12" Type="http://schemas.openxmlformats.org/officeDocument/2006/relationships/notesSlide" Target="../notesSlides/notesSlide9.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tags" Target="../tags/tag170.xml"/><Relationship Id="rId11" Type="http://schemas.openxmlformats.org/officeDocument/2006/relationships/slideLayout" Target="../slideLayouts/slideLayout7.xml"/><Relationship Id="rId5" Type="http://schemas.openxmlformats.org/officeDocument/2006/relationships/tags" Target="../tags/tag169.xml"/><Relationship Id="rId10" Type="http://schemas.openxmlformats.org/officeDocument/2006/relationships/tags" Target="../tags/tag174.xml"/><Relationship Id="rId4" Type="http://schemas.openxmlformats.org/officeDocument/2006/relationships/tags" Target="../tags/tag168.xml"/><Relationship Id="rId9" Type="http://schemas.openxmlformats.org/officeDocument/2006/relationships/tags" Target="../tags/tag1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592875" y="3470278"/>
            <a:ext cx="5045925" cy="850392"/>
          </a:xfrm>
        </p:spPr>
        <p:txBody>
          <a:bodyPr/>
          <a:lstStyle/>
          <a:p>
            <a:r>
              <a:rPr lang="en-US" sz="2800" dirty="0" smtClean="0"/>
              <a:t>Global Advisory </a:t>
            </a:r>
            <a:r>
              <a:rPr lang="en-US" sz="2800" dirty="0"/>
              <a:t>Services</a:t>
            </a:r>
          </a:p>
        </p:txBody>
      </p:sp>
    </p:spTree>
    <p:extLst>
      <p:ext uri="{BB962C8B-B14F-4D97-AF65-F5344CB8AC3E}">
        <p14:creationId xmlns:p14="http://schemas.microsoft.com/office/powerpoint/2010/main" val="1725495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961574" y="1295400"/>
            <a:ext cx="5658426" cy="609600"/>
          </a:xfrm>
        </p:spPr>
        <p:txBody>
          <a:bodyPr/>
          <a:lstStyle/>
          <a:p>
            <a:pPr>
              <a:lnSpc>
                <a:spcPts val="3800"/>
              </a:lnSpc>
            </a:pPr>
            <a:r>
              <a:rPr lang="en-US" dirty="0" smtClean="0"/>
              <a:t>Diebold Advisory </a:t>
            </a:r>
            <a:r>
              <a:rPr lang="en-US" dirty="0"/>
              <a:t>Services</a:t>
            </a:r>
          </a:p>
        </p:txBody>
      </p:sp>
      <p:sp>
        <p:nvSpPr>
          <p:cNvPr id="3" name="Content Placeholder 2"/>
          <p:cNvSpPr>
            <a:spLocks noGrp="1"/>
          </p:cNvSpPr>
          <p:nvPr>
            <p:ph sz="quarter" idx="10"/>
            <p:custDataLst>
              <p:tags r:id="rId2"/>
            </p:custDataLst>
          </p:nvPr>
        </p:nvSpPr>
        <p:spPr>
          <a:xfrm>
            <a:off x="1961574" y="2080786"/>
            <a:ext cx="5379025" cy="1130300"/>
          </a:xfrm>
        </p:spPr>
        <p:txBody>
          <a:bodyPr lIns="0">
            <a:normAutofit/>
          </a:bodyPr>
          <a:lstStyle/>
          <a:p>
            <a:r>
              <a:rPr lang="en-US" dirty="0">
                <a:latin typeface="+mn-lt"/>
              </a:rPr>
              <a:t>As former bankers, we inform, engage and partner with you to define and execute your transformation strategies.        We understand your challenges because we’ve faced them ourselves. We know what works – and what does not. </a:t>
            </a:r>
          </a:p>
        </p:txBody>
      </p:sp>
      <p:sp>
        <p:nvSpPr>
          <p:cNvPr id="5" name="Text Placeholder 2"/>
          <p:cNvSpPr txBox="1">
            <a:spLocks/>
          </p:cNvSpPr>
          <p:nvPr>
            <p:custDataLst>
              <p:tags r:id="rId3"/>
            </p:custDataLst>
          </p:nvPr>
        </p:nvSpPr>
        <p:spPr>
          <a:xfrm>
            <a:off x="1961574" y="3211086"/>
            <a:ext cx="2762826" cy="2046714"/>
          </a:xfrm>
          <a:prstGeom prst="rect">
            <a:avLst/>
          </a:prstGeom>
        </p:spPr>
        <p:txBody>
          <a:bodyPr wrap="square" lIns="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800"/>
              </a:spcAft>
              <a:buNone/>
            </a:pPr>
            <a:r>
              <a:rPr lang="en-US" sz="1600" dirty="0">
                <a:solidFill>
                  <a:schemeClr val="accent5"/>
                </a:solidFill>
              </a:rPr>
              <a:t>D</a:t>
            </a:r>
            <a:r>
              <a:rPr lang="en-US" sz="1600" dirty="0" smtClean="0">
                <a:solidFill>
                  <a:schemeClr val="accent5"/>
                </a:solidFill>
              </a:rPr>
              <a:t>eep </a:t>
            </a:r>
            <a:r>
              <a:rPr lang="en-US" sz="1600" dirty="0">
                <a:solidFill>
                  <a:schemeClr val="accent5"/>
                </a:solidFill>
              </a:rPr>
              <a:t>strategic, analytical and operational </a:t>
            </a:r>
            <a:r>
              <a:rPr lang="en-US" sz="1600" dirty="0" smtClean="0">
                <a:solidFill>
                  <a:schemeClr val="accent5"/>
                </a:solidFill>
              </a:rPr>
              <a:t>experience is what sets us apart. You get “real-life</a:t>
            </a:r>
            <a:r>
              <a:rPr lang="en-US" sz="1600" dirty="0">
                <a:solidFill>
                  <a:schemeClr val="accent5"/>
                </a:solidFill>
              </a:rPr>
              <a:t>” project delivery &amp; global </a:t>
            </a:r>
            <a:r>
              <a:rPr lang="en-US" sz="1600" dirty="0" smtClean="0">
                <a:solidFill>
                  <a:schemeClr val="accent5"/>
                </a:solidFill>
              </a:rPr>
              <a:t>insights.</a:t>
            </a:r>
          </a:p>
          <a:p>
            <a:pPr marL="0" indent="0">
              <a:spcBef>
                <a:spcPts val="0"/>
              </a:spcBef>
              <a:spcAft>
                <a:spcPts val="1800"/>
              </a:spcAft>
              <a:buNone/>
            </a:pPr>
            <a:r>
              <a:rPr lang="en-US" sz="1600" dirty="0">
                <a:solidFill>
                  <a:schemeClr val="accent5"/>
                </a:solidFill>
              </a:rPr>
              <a:t>We know what it takes to make meaningful change</a:t>
            </a:r>
            <a:r>
              <a:rPr lang="en-US" sz="1600" dirty="0" smtClean="0">
                <a:solidFill>
                  <a:schemeClr val="accent5"/>
                </a:solidFill>
              </a:rPr>
              <a:t>.</a:t>
            </a:r>
            <a:endParaRPr lang="en-US" sz="1600" dirty="0">
              <a:solidFill>
                <a:schemeClr val="accent5"/>
              </a:solidFill>
            </a:endParaRPr>
          </a:p>
        </p:txBody>
      </p:sp>
      <p:sp>
        <p:nvSpPr>
          <p:cNvPr id="6" name="Rectangle 5"/>
          <p:cNvSpPr/>
          <p:nvPr>
            <p:custDataLst>
              <p:tags r:id="rId4"/>
            </p:custDataLst>
          </p:nvPr>
        </p:nvSpPr>
        <p:spPr>
          <a:xfrm>
            <a:off x="4848225" y="3458736"/>
            <a:ext cx="4267200" cy="2462213"/>
          </a:xfrm>
          <a:prstGeom prst="rect">
            <a:avLst/>
          </a:prstGeom>
        </p:spPr>
        <p:txBody>
          <a:bodyPr wrap="square">
            <a:spAutoFit/>
          </a:bodyPr>
          <a:lstStyle/>
          <a:p>
            <a:pPr>
              <a:spcAft>
                <a:spcPts val="600"/>
              </a:spcAft>
            </a:pPr>
            <a:r>
              <a:rPr lang="en-US" sz="4800" spc="-300" dirty="0">
                <a:solidFill>
                  <a:srgbClr val="D6006E"/>
                </a:solidFill>
                <a:latin typeface="Avenir 35 Light"/>
              </a:rPr>
              <a:t>PRAGMATIC.</a:t>
            </a:r>
          </a:p>
          <a:p>
            <a:pPr lvl="0">
              <a:spcAft>
                <a:spcPts val="600"/>
              </a:spcAft>
            </a:pPr>
            <a:r>
              <a:rPr lang="en-US" sz="4800" spc="-300" dirty="0" smtClean="0">
                <a:solidFill>
                  <a:schemeClr val="accent1">
                    <a:lumMod val="75000"/>
                  </a:schemeClr>
                </a:solidFill>
                <a:latin typeface="Avenir 35 Light"/>
              </a:rPr>
              <a:t>EXPERIENCED.</a:t>
            </a:r>
            <a:endParaRPr lang="en-US" sz="4800" spc="-300" dirty="0" smtClean="0">
              <a:solidFill>
                <a:srgbClr val="C00000"/>
              </a:solidFill>
              <a:latin typeface="Avenir 35 Light"/>
            </a:endParaRPr>
          </a:p>
          <a:p>
            <a:pPr lvl="0">
              <a:spcAft>
                <a:spcPts val="600"/>
              </a:spcAft>
            </a:pPr>
            <a:r>
              <a:rPr lang="en-US" sz="4800" spc="-300" dirty="0" smtClean="0">
                <a:solidFill>
                  <a:schemeClr val="accent3">
                    <a:lumMod val="75000"/>
                  </a:schemeClr>
                </a:solidFill>
                <a:latin typeface="Avenir 35 Light"/>
              </a:rPr>
              <a:t>GLOBAL</a:t>
            </a:r>
            <a:r>
              <a:rPr lang="en-US" sz="4800" spc="-300" dirty="0">
                <a:solidFill>
                  <a:schemeClr val="accent3">
                    <a:lumMod val="75000"/>
                  </a:schemeClr>
                </a:solidFill>
                <a:latin typeface="Avenir 35 Light"/>
              </a:rPr>
              <a:t>. </a:t>
            </a:r>
          </a:p>
        </p:txBody>
      </p:sp>
      <p:sp>
        <p:nvSpPr>
          <p:cNvPr id="7" name="VctRoadmap_ID_5"/>
          <p:cNvSpPr txBox="1"/>
          <p:nvPr>
            <p:custDataLst>
              <p:tags r:id="rId5"/>
            </p:custDataLst>
          </p:nvPr>
        </p:nvSpPr>
        <p:spPr bwMode="gray">
          <a:xfrm>
            <a:off x="6705600" y="88900"/>
            <a:ext cx="2286000" cy="153888"/>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0" tIns="0" rIns="0" bIns="0" rtlCol="0" anchor="t" anchorCtr="0">
            <a:spAutoFit/>
          </a:bodyPr>
          <a:lstStyle/>
          <a:p>
            <a:pPr marL="0" lvl="0" indent="0" algn="r" defTabSz="914400" rtl="0" eaLnBrk="1" latinLnBrk="0" hangingPunct="1">
              <a:lnSpc>
                <a:spcPct val="100000"/>
              </a:lnSpc>
              <a:spcBef>
                <a:spcPts val="0"/>
              </a:spcBef>
              <a:spcAft>
                <a:spcPts val="0"/>
              </a:spcAft>
              <a:buNone/>
            </a:pPr>
            <a:r>
              <a:rPr lang="en-US" sz="1000" b="0" i="0" dirty="0" smtClean="0">
                <a:solidFill>
                  <a:schemeClr val="accent5"/>
                </a:solidFill>
                <a:latin typeface="+mn-lt"/>
              </a:rPr>
              <a:t>Global Advisory Services</a:t>
            </a:r>
            <a:endParaRPr lang="sa-IN" sz="1000" b="0" i="0" dirty="0" smtClean="0">
              <a:solidFill>
                <a:schemeClr val="accent5"/>
              </a:solidFill>
              <a:latin typeface="+mn-lt"/>
            </a:endParaRPr>
          </a:p>
        </p:txBody>
      </p:sp>
    </p:spTree>
    <p:extLst>
      <p:ext uri="{BB962C8B-B14F-4D97-AF65-F5344CB8AC3E}">
        <p14:creationId xmlns:p14="http://schemas.microsoft.com/office/powerpoint/2010/main" val="1950644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custDataLst>
              <p:tags r:id="rId1"/>
            </p:custDataLst>
          </p:nvPr>
        </p:nvSpPr>
        <p:spPr>
          <a:xfrm>
            <a:off x="576846" y="533400"/>
            <a:ext cx="7424154" cy="1191714"/>
          </a:xfrm>
          <a:prstGeom prst="rect">
            <a:avLst/>
          </a:prstGeom>
        </p:spPr>
        <p:txBody>
          <a:bodyPr vert="horz" lIns="0" tIns="36000" rIns="0" bIns="0" rtlCol="0" anchor="t" anchorCtr="0">
            <a:noAutofit/>
          </a:bodyPr>
          <a:lstStyle>
            <a:lvl1pPr algn="l" defTabSz="914400" rtl="0" eaLnBrk="1" latinLnBrk="0" hangingPunct="1">
              <a:spcBef>
                <a:spcPct val="0"/>
              </a:spcBef>
              <a:buNone/>
              <a:defRPr sz="3200" b="0" kern="1200" baseline="0">
                <a:solidFill>
                  <a:schemeClr val="accent1"/>
                </a:solidFill>
                <a:latin typeface="+mj-lt"/>
                <a:ea typeface="+mj-ea"/>
                <a:cs typeface="+mj-cs"/>
              </a:defRPr>
            </a:lvl1pPr>
          </a:lstStyle>
          <a:p>
            <a:r>
              <a:rPr lang="en-US" sz="3600" dirty="0" smtClean="0">
                <a:latin typeface="+mn-lt"/>
              </a:rPr>
              <a:t>No Matter Where You                   Are In Your Journey,              Diebold Advisory Services Can Help</a:t>
            </a:r>
            <a:endParaRPr lang="en-US" sz="3600" dirty="0">
              <a:latin typeface="+mn-lt"/>
            </a:endParaRPr>
          </a:p>
        </p:txBody>
      </p:sp>
      <p:sp>
        <p:nvSpPr>
          <p:cNvPr id="6" name="Content Placeholder 3"/>
          <p:cNvSpPr txBox="1">
            <a:spLocks/>
          </p:cNvSpPr>
          <p:nvPr>
            <p:custDataLst>
              <p:tags r:id="rId2"/>
            </p:custDataLst>
          </p:nvPr>
        </p:nvSpPr>
        <p:spPr bwMode="gray">
          <a:xfrm>
            <a:off x="576846" y="2362201"/>
            <a:ext cx="3736803" cy="3768922"/>
          </a:xfrm>
          <a:prstGeom prst="rect">
            <a:avLst/>
          </a:prstGeom>
        </p:spPr>
        <p:txBody>
          <a:bodyPr vert="horz" lIns="0" tIns="0" rIns="0" bIns="0" rtlCol="0">
            <a:noAutofit/>
          </a:bodyPr>
          <a:lstStyle>
            <a:lvl1pPr marL="0" indent="0" algn="l" defTabSz="914400" rtl="0" eaLnBrk="1" latinLnBrk="0" hangingPunct="1">
              <a:spcBef>
                <a:spcPts val="1200"/>
              </a:spcBef>
              <a:spcAft>
                <a:spcPts val="200"/>
              </a:spcAft>
              <a:buFontTx/>
              <a:buNone/>
              <a:defRPr sz="2400" b="0" kern="1200">
                <a:solidFill>
                  <a:srgbClr val="333333"/>
                </a:solidFill>
                <a:latin typeface="+mj-lt"/>
                <a:ea typeface="+mn-ea"/>
                <a:cs typeface="+mn-cs"/>
              </a:defRPr>
            </a:lvl1pPr>
            <a:lvl2pPr marL="457200" indent="0" algn="l" defTabSz="457200" rtl="0" eaLnBrk="1" latinLnBrk="0" hangingPunct="1">
              <a:spcBef>
                <a:spcPts val="600"/>
              </a:spcBef>
              <a:spcAft>
                <a:spcPts val="600"/>
              </a:spcAft>
              <a:buClr>
                <a:schemeClr val="tx1"/>
              </a:buClr>
              <a:buSzPct val="110000"/>
              <a:buFontTx/>
              <a:buNone/>
              <a:defRPr sz="2000" kern="1200">
                <a:solidFill>
                  <a:srgbClr val="333333"/>
                </a:solidFill>
                <a:latin typeface="+mn-lt"/>
                <a:ea typeface="+mn-ea"/>
                <a:cs typeface="+mn-cs"/>
              </a:defRPr>
            </a:lvl2pPr>
            <a:lvl3pPr marL="914400" indent="0" algn="l" defTabSz="914400" rtl="0" eaLnBrk="1" latinLnBrk="0" hangingPunct="1">
              <a:spcBef>
                <a:spcPts val="600"/>
              </a:spcBef>
              <a:spcAft>
                <a:spcPts val="600"/>
              </a:spcAft>
              <a:buClr>
                <a:schemeClr val="tx1"/>
              </a:buClr>
              <a:buSzPct val="90000"/>
              <a:buFontTx/>
              <a:buNone/>
              <a:tabLst>
                <a:tab pos="914400" algn="l"/>
              </a:tabLst>
              <a:defRPr sz="1400" kern="1200">
                <a:solidFill>
                  <a:srgbClr val="333333"/>
                </a:solidFill>
                <a:latin typeface="+mn-lt"/>
                <a:ea typeface="+mn-ea"/>
                <a:cs typeface="+mn-cs"/>
              </a:defRPr>
            </a:lvl3pPr>
            <a:lvl4pPr marL="1371600" indent="0" algn="l" defTabSz="914400" rtl="0" eaLnBrk="1" latinLnBrk="0" hangingPunct="1">
              <a:spcBef>
                <a:spcPts val="200"/>
              </a:spcBef>
              <a:spcAft>
                <a:spcPts val="200"/>
              </a:spcAft>
              <a:buClr>
                <a:srgbClr val="333333"/>
              </a:buClr>
              <a:buSzPct val="100000"/>
              <a:buFontTx/>
              <a:buNone/>
              <a:defRPr sz="1600" kern="1200">
                <a:solidFill>
                  <a:srgbClr val="333333"/>
                </a:solidFill>
                <a:latin typeface="+mn-lt"/>
                <a:ea typeface="+mn-ea"/>
                <a:cs typeface="+mn-cs"/>
              </a:defRPr>
            </a:lvl4pPr>
            <a:lvl5pPr marL="1828800" indent="0" algn="l" defTabSz="914400" rtl="0" eaLnBrk="1" latinLnBrk="0" hangingPunct="1">
              <a:spcBef>
                <a:spcPts val="200"/>
              </a:spcBef>
              <a:spcAft>
                <a:spcPts val="200"/>
              </a:spcAft>
              <a:buClr>
                <a:srgbClr val="333333"/>
              </a:buClr>
              <a:buSzPct val="100000"/>
              <a:buFontTx/>
              <a:buNone/>
              <a:defRPr lang="en-US" sz="1600" kern="1200" baseline="0">
                <a:solidFill>
                  <a:srgbClr val="333333"/>
                </a:solidFill>
                <a:latin typeface="+mn-lt"/>
                <a:ea typeface="+mn-ea"/>
                <a:cs typeface="+mn-cs"/>
              </a:defRPr>
            </a:lvl5pPr>
            <a:lvl6pPr marL="685800" indent="-228600" algn="l" defTabSz="914400" rtl="0" eaLnBrk="1" latinLnBrk="0" hangingPunct="1">
              <a:spcBef>
                <a:spcPts val="200"/>
              </a:spcBef>
              <a:spcAft>
                <a:spcPts val="200"/>
              </a:spcAft>
              <a:buClr>
                <a:schemeClr val="tx2"/>
              </a:buClr>
              <a:buSzPct val="100000"/>
              <a:buFont typeface="Segoe UI" panose="020B0502040204020203" pitchFamily="34" charset="0"/>
              <a:buChar char="●"/>
              <a:defRPr sz="1800" kern="1200" baseline="0">
                <a:solidFill>
                  <a:schemeClr val="tx1"/>
                </a:solidFill>
                <a:latin typeface="+mn-lt"/>
                <a:ea typeface="+mn-ea"/>
                <a:cs typeface="+mn-cs"/>
              </a:defRPr>
            </a:lvl6pPr>
            <a:lvl7pPr marL="685800" indent="-228600" algn="l" defTabSz="914400" rtl="0" eaLnBrk="1" latinLnBrk="0" hangingPunct="1">
              <a:spcBef>
                <a:spcPts val="200"/>
              </a:spcBef>
              <a:spcAft>
                <a:spcPts val="200"/>
              </a:spcAft>
              <a:buClr>
                <a:schemeClr val="tx2"/>
              </a:buClr>
              <a:buSzPct val="100000"/>
              <a:buFont typeface="Segoe UI" panose="020B0502040204020203" pitchFamily="34" charset="0"/>
              <a:buChar char="●"/>
              <a:defRPr sz="1800" kern="1200">
                <a:solidFill>
                  <a:schemeClr val="tx1"/>
                </a:solidFill>
                <a:latin typeface="+mn-lt"/>
                <a:ea typeface="+mn-ea"/>
                <a:cs typeface="+mn-cs"/>
              </a:defRPr>
            </a:lvl7pPr>
            <a:lvl8pPr marL="685800" indent="-228600" algn="l" defTabSz="914400" rtl="0" eaLnBrk="1" latinLnBrk="0" hangingPunct="1">
              <a:spcBef>
                <a:spcPts val="200"/>
              </a:spcBef>
              <a:spcAft>
                <a:spcPts val="200"/>
              </a:spcAft>
              <a:buClr>
                <a:schemeClr val="tx2"/>
              </a:buClr>
              <a:buSzPct val="100000"/>
              <a:buFont typeface="Segoe UI" panose="020B0502040204020203" pitchFamily="34" charset="0"/>
              <a:buChar char="●"/>
              <a:defRPr sz="1800" kern="1200" baseline="0">
                <a:solidFill>
                  <a:schemeClr val="tx1"/>
                </a:solidFill>
                <a:latin typeface="+mn-lt"/>
                <a:ea typeface="+mn-ea"/>
                <a:cs typeface="+mn-cs"/>
              </a:defRPr>
            </a:lvl8pPr>
            <a:lvl9pPr marL="685800" indent="-228600" algn="l" defTabSz="914400" rtl="0" eaLnBrk="1" latinLnBrk="0" hangingPunct="1">
              <a:spcBef>
                <a:spcPts val="200"/>
              </a:spcBef>
              <a:spcAft>
                <a:spcPts val="200"/>
              </a:spcAft>
              <a:buClr>
                <a:schemeClr val="tx2"/>
              </a:buClr>
              <a:buSzPct val="100000"/>
              <a:buFont typeface="Segoe UI" panose="020B0502040204020203" pitchFamily="34" charset="0"/>
              <a:buChar char="●"/>
              <a:defRPr sz="1800" kern="1200" baseline="0">
                <a:solidFill>
                  <a:schemeClr val="tx1"/>
                </a:solidFill>
                <a:latin typeface="+mn-lt"/>
                <a:ea typeface="+mn-ea"/>
                <a:cs typeface="+mn-cs"/>
              </a:defRPr>
            </a:lvl9pPr>
          </a:lstStyle>
          <a:p>
            <a:pPr>
              <a:lnSpc>
                <a:spcPct val="120000"/>
              </a:lnSpc>
              <a:spcBef>
                <a:spcPts val="0"/>
              </a:spcBef>
              <a:spcAft>
                <a:spcPts val="0"/>
              </a:spcAft>
              <a:buClr>
                <a:schemeClr val="bg2"/>
              </a:buClr>
              <a:buSzPct val="74000"/>
            </a:pPr>
            <a:r>
              <a:rPr lang="en-US" sz="1200" dirty="0" smtClean="0">
                <a:solidFill>
                  <a:schemeClr val="tx2"/>
                </a:solidFill>
              </a:rPr>
              <a:t>STRATEGY DEVELOPMENT</a:t>
            </a:r>
          </a:p>
          <a:p>
            <a:pPr>
              <a:lnSpc>
                <a:spcPct val="120000"/>
              </a:lnSpc>
              <a:spcBef>
                <a:spcPts val="0"/>
              </a:spcBef>
              <a:spcAft>
                <a:spcPts val="0"/>
              </a:spcAft>
              <a:buClr>
                <a:schemeClr val="bg2"/>
              </a:buClr>
              <a:buSzPct val="74000"/>
            </a:pPr>
            <a:r>
              <a:rPr lang="en-US" sz="1200" dirty="0" smtClean="0">
                <a:solidFill>
                  <a:schemeClr val="bg1">
                    <a:lumMod val="75000"/>
                  </a:schemeClr>
                </a:solidFill>
              </a:rPr>
              <a:t>Transformation Discovery Session</a:t>
            </a:r>
            <a:br>
              <a:rPr lang="en-US" sz="1200" dirty="0" smtClean="0">
                <a:solidFill>
                  <a:schemeClr val="bg1">
                    <a:lumMod val="75000"/>
                  </a:schemeClr>
                </a:solidFill>
              </a:rPr>
            </a:br>
            <a:r>
              <a:rPr lang="en-US" sz="1200" dirty="0" smtClean="0">
                <a:solidFill>
                  <a:schemeClr val="bg1">
                    <a:lumMod val="75000"/>
                  </a:schemeClr>
                </a:solidFill>
              </a:rPr>
              <a:t>Transformation Workshop</a:t>
            </a:r>
            <a:br>
              <a:rPr lang="en-US" sz="1200" dirty="0" smtClean="0">
                <a:solidFill>
                  <a:schemeClr val="bg1">
                    <a:lumMod val="75000"/>
                  </a:schemeClr>
                </a:solidFill>
              </a:rPr>
            </a:br>
            <a:r>
              <a:rPr lang="en-US" sz="1200" dirty="0" smtClean="0">
                <a:solidFill>
                  <a:schemeClr val="bg1">
                    <a:lumMod val="75000"/>
                  </a:schemeClr>
                </a:solidFill>
              </a:rPr>
              <a:t>Current Strategy Evaluation</a:t>
            </a:r>
            <a:br>
              <a:rPr lang="en-US" sz="1200" dirty="0" smtClean="0">
                <a:solidFill>
                  <a:schemeClr val="bg1">
                    <a:lumMod val="75000"/>
                  </a:schemeClr>
                </a:solidFill>
              </a:rPr>
            </a:br>
            <a:r>
              <a:rPr lang="en-US" sz="1200" dirty="0" smtClean="0">
                <a:solidFill>
                  <a:schemeClr val="bg1">
                    <a:lumMod val="75000"/>
                  </a:schemeClr>
                </a:solidFill>
              </a:rPr>
              <a:t>Future Innovation Strategy</a:t>
            </a:r>
            <a:r>
              <a:rPr lang="en-US" sz="1200" dirty="0">
                <a:solidFill>
                  <a:schemeClr val="bg1">
                    <a:lumMod val="75000"/>
                  </a:schemeClr>
                </a:solidFill>
              </a:rPr>
              <a:t/>
            </a:r>
            <a:br>
              <a:rPr lang="en-US" sz="1200" dirty="0">
                <a:solidFill>
                  <a:schemeClr val="bg1">
                    <a:lumMod val="75000"/>
                  </a:schemeClr>
                </a:solidFill>
              </a:rPr>
            </a:br>
            <a:endParaRPr lang="en-US" sz="1200" dirty="0" smtClean="0">
              <a:solidFill>
                <a:schemeClr val="bg1">
                  <a:lumMod val="75000"/>
                </a:schemeClr>
              </a:solidFill>
            </a:endParaRPr>
          </a:p>
          <a:p>
            <a:pPr>
              <a:lnSpc>
                <a:spcPct val="120000"/>
              </a:lnSpc>
              <a:spcBef>
                <a:spcPts val="0"/>
              </a:spcBef>
              <a:spcAft>
                <a:spcPts val="0"/>
              </a:spcAft>
              <a:buClr>
                <a:schemeClr val="bg2"/>
              </a:buClr>
              <a:buSzPct val="74000"/>
            </a:pPr>
            <a:r>
              <a:rPr lang="en-US" sz="1200" dirty="0" smtClean="0">
                <a:solidFill>
                  <a:schemeClr val="accent2"/>
                </a:solidFill>
              </a:rPr>
              <a:t>NETWORK OPTIMIZATION </a:t>
            </a:r>
            <a:r>
              <a:rPr lang="en-US" sz="1200" dirty="0">
                <a:solidFill>
                  <a:schemeClr val="accent2"/>
                </a:solidFill>
              </a:rPr>
              <a:t>&amp; </a:t>
            </a:r>
            <a:r>
              <a:rPr lang="en-US" sz="1200" dirty="0" smtClean="0">
                <a:solidFill>
                  <a:schemeClr val="accent2"/>
                </a:solidFill>
              </a:rPr>
              <a:t>EXPANSION</a:t>
            </a:r>
            <a:endParaRPr lang="en-US" sz="1200" dirty="0">
              <a:solidFill>
                <a:schemeClr val="accent2"/>
              </a:solidFill>
            </a:endParaRPr>
          </a:p>
          <a:p>
            <a:pPr>
              <a:lnSpc>
                <a:spcPct val="120000"/>
              </a:lnSpc>
              <a:spcBef>
                <a:spcPts val="0"/>
              </a:spcBef>
              <a:spcAft>
                <a:spcPts val="0"/>
              </a:spcAft>
            </a:pPr>
            <a:r>
              <a:rPr lang="en-US" sz="1200" dirty="0" smtClean="0">
                <a:solidFill>
                  <a:schemeClr val="bg1">
                    <a:lumMod val="75000"/>
                  </a:schemeClr>
                </a:solidFill>
              </a:rPr>
              <a:t>Branch/ATM </a:t>
            </a:r>
            <a:r>
              <a:rPr lang="en-US" sz="1200" dirty="0">
                <a:solidFill>
                  <a:schemeClr val="bg1">
                    <a:lumMod val="75000"/>
                  </a:schemeClr>
                </a:solidFill>
              </a:rPr>
              <a:t>Network Optimization</a:t>
            </a:r>
          </a:p>
          <a:p>
            <a:pPr>
              <a:lnSpc>
                <a:spcPct val="120000"/>
              </a:lnSpc>
              <a:spcBef>
                <a:spcPts val="0"/>
              </a:spcBef>
              <a:spcAft>
                <a:spcPts val="0"/>
              </a:spcAft>
            </a:pPr>
            <a:r>
              <a:rPr lang="en-US" sz="1200" dirty="0" smtClean="0">
                <a:solidFill>
                  <a:schemeClr val="bg1">
                    <a:lumMod val="75000"/>
                  </a:schemeClr>
                </a:solidFill>
              </a:rPr>
              <a:t>Branch/ATM Market Expansion</a:t>
            </a:r>
            <a:br>
              <a:rPr lang="en-US" sz="1200" dirty="0" smtClean="0">
                <a:solidFill>
                  <a:schemeClr val="bg1">
                    <a:lumMod val="75000"/>
                  </a:schemeClr>
                </a:solidFill>
              </a:rPr>
            </a:br>
            <a:r>
              <a:rPr lang="en-US" sz="1200" dirty="0" smtClean="0">
                <a:solidFill>
                  <a:schemeClr val="bg1">
                    <a:lumMod val="75000"/>
                  </a:schemeClr>
                </a:solidFill>
              </a:rPr>
              <a:t>Customer Segmentation &amp; Profiling</a:t>
            </a:r>
            <a:br>
              <a:rPr lang="en-US" sz="1200" dirty="0" smtClean="0">
                <a:solidFill>
                  <a:schemeClr val="bg1">
                    <a:lumMod val="75000"/>
                  </a:schemeClr>
                </a:solidFill>
              </a:rPr>
            </a:br>
            <a:r>
              <a:rPr lang="en-US" sz="1200" dirty="0" smtClean="0">
                <a:solidFill>
                  <a:schemeClr val="bg1">
                    <a:lumMod val="75000"/>
                  </a:schemeClr>
                </a:solidFill>
              </a:rPr>
              <a:t>Technology Deployment Prioritization</a:t>
            </a:r>
          </a:p>
          <a:p>
            <a:pPr>
              <a:lnSpc>
                <a:spcPct val="120000"/>
              </a:lnSpc>
              <a:spcBef>
                <a:spcPts val="0"/>
              </a:spcBef>
              <a:spcAft>
                <a:spcPts val="0"/>
              </a:spcAft>
            </a:pPr>
            <a:endParaRPr lang="en-US" sz="1200" dirty="0">
              <a:solidFill>
                <a:schemeClr val="accent2"/>
              </a:solidFill>
            </a:endParaRPr>
          </a:p>
          <a:p>
            <a:pPr>
              <a:lnSpc>
                <a:spcPct val="120000"/>
              </a:lnSpc>
              <a:spcBef>
                <a:spcPts val="0"/>
              </a:spcBef>
              <a:spcAft>
                <a:spcPts val="0"/>
              </a:spcAft>
            </a:pPr>
            <a:r>
              <a:rPr lang="en-US" sz="1200" dirty="0" smtClean="0">
                <a:solidFill>
                  <a:schemeClr val="accent4">
                    <a:lumMod val="75000"/>
                  </a:schemeClr>
                </a:solidFill>
              </a:rPr>
              <a:t>FINANCIAL PERFORMANCE ENHANCEMENT</a:t>
            </a:r>
          </a:p>
          <a:p>
            <a:pPr>
              <a:lnSpc>
                <a:spcPct val="120000"/>
              </a:lnSpc>
              <a:spcBef>
                <a:spcPts val="0"/>
              </a:spcBef>
              <a:spcAft>
                <a:spcPts val="0"/>
              </a:spcAft>
            </a:pPr>
            <a:r>
              <a:rPr lang="en-US" sz="1200" dirty="0" smtClean="0">
                <a:solidFill>
                  <a:schemeClr val="bg1">
                    <a:lumMod val="75000"/>
                  </a:schemeClr>
                </a:solidFill>
              </a:rPr>
              <a:t>Financial Opportunity Modeling</a:t>
            </a:r>
          </a:p>
          <a:p>
            <a:pPr>
              <a:lnSpc>
                <a:spcPct val="120000"/>
              </a:lnSpc>
              <a:spcBef>
                <a:spcPts val="0"/>
              </a:spcBef>
              <a:spcAft>
                <a:spcPts val="0"/>
              </a:spcAft>
            </a:pPr>
            <a:r>
              <a:rPr lang="en-US" sz="1200" dirty="0" smtClean="0">
                <a:solidFill>
                  <a:schemeClr val="bg1">
                    <a:lumMod val="75000"/>
                  </a:schemeClr>
                </a:solidFill>
              </a:rPr>
              <a:t>Revenue Enhancement Strategy</a:t>
            </a:r>
          </a:p>
          <a:p>
            <a:pPr>
              <a:lnSpc>
                <a:spcPct val="120000"/>
              </a:lnSpc>
              <a:spcBef>
                <a:spcPts val="0"/>
              </a:spcBef>
              <a:spcAft>
                <a:spcPts val="0"/>
              </a:spcAft>
            </a:pPr>
            <a:r>
              <a:rPr lang="en-US" sz="1200" dirty="0" smtClean="0">
                <a:solidFill>
                  <a:schemeClr val="bg1">
                    <a:lumMod val="75000"/>
                  </a:schemeClr>
                </a:solidFill>
              </a:rPr>
              <a:t>Cash Management Optimization</a:t>
            </a:r>
          </a:p>
          <a:p>
            <a:pPr>
              <a:lnSpc>
                <a:spcPct val="120000"/>
              </a:lnSpc>
              <a:spcBef>
                <a:spcPts val="0"/>
              </a:spcBef>
              <a:spcAft>
                <a:spcPts val="0"/>
              </a:spcAft>
            </a:pPr>
            <a:r>
              <a:rPr lang="en-US" sz="1200" dirty="0" smtClean="0">
                <a:solidFill>
                  <a:schemeClr val="bg1">
                    <a:lumMod val="75000"/>
                  </a:schemeClr>
                </a:solidFill>
              </a:rPr>
              <a:t>Performance Measurement Framework</a:t>
            </a:r>
          </a:p>
        </p:txBody>
      </p:sp>
      <p:sp>
        <p:nvSpPr>
          <p:cNvPr id="46" name="Content Placeholder 3"/>
          <p:cNvSpPr txBox="1">
            <a:spLocks/>
          </p:cNvSpPr>
          <p:nvPr>
            <p:custDataLst>
              <p:tags r:id="rId3"/>
            </p:custDataLst>
          </p:nvPr>
        </p:nvSpPr>
        <p:spPr bwMode="gray">
          <a:xfrm>
            <a:off x="4313650" y="2362200"/>
            <a:ext cx="3708018" cy="3768923"/>
          </a:xfrm>
          <a:prstGeom prst="rect">
            <a:avLst/>
          </a:prstGeom>
        </p:spPr>
        <p:txBody>
          <a:bodyPr vert="horz" lIns="0" tIns="0" rIns="0" bIns="0" rtlCol="0">
            <a:noAutofit/>
          </a:bodyPr>
          <a:lstStyle>
            <a:lvl1pPr marL="0" indent="0" algn="l" defTabSz="914400" rtl="0" eaLnBrk="1" latinLnBrk="0" hangingPunct="1">
              <a:spcBef>
                <a:spcPts val="1200"/>
              </a:spcBef>
              <a:spcAft>
                <a:spcPts val="200"/>
              </a:spcAft>
              <a:buFontTx/>
              <a:buNone/>
              <a:defRPr sz="2400" b="0" kern="1200">
                <a:solidFill>
                  <a:srgbClr val="333333"/>
                </a:solidFill>
                <a:latin typeface="+mj-lt"/>
                <a:ea typeface="+mn-ea"/>
                <a:cs typeface="+mn-cs"/>
              </a:defRPr>
            </a:lvl1pPr>
            <a:lvl2pPr marL="457200" indent="0" algn="l" defTabSz="457200" rtl="0" eaLnBrk="1" latinLnBrk="0" hangingPunct="1">
              <a:spcBef>
                <a:spcPts val="600"/>
              </a:spcBef>
              <a:spcAft>
                <a:spcPts val="600"/>
              </a:spcAft>
              <a:buClr>
                <a:schemeClr val="tx1"/>
              </a:buClr>
              <a:buSzPct val="110000"/>
              <a:buFontTx/>
              <a:buNone/>
              <a:defRPr sz="2000" kern="1200">
                <a:solidFill>
                  <a:srgbClr val="333333"/>
                </a:solidFill>
                <a:latin typeface="+mn-lt"/>
                <a:ea typeface="+mn-ea"/>
                <a:cs typeface="+mn-cs"/>
              </a:defRPr>
            </a:lvl2pPr>
            <a:lvl3pPr marL="914400" indent="0" algn="l" defTabSz="914400" rtl="0" eaLnBrk="1" latinLnBrk="0" hangingPunct="1">
              <a:spcBef>
                <a:spcPts val="600"/>
              </a:spcBef>
              <a:spcAft>
                <a:spcPts val="600"/>
              </a:spcAft>
              <a:buClr>
                <a:schemeClr val="tx1"/>
              </a:buClr>
              <a:buSzPct val="90000"/>
              <a:buFontTx/>
              <a:buNone/>
              <a:tabLst>
                <a:tab pos="914400" algn="l"/>
              </a:tabLst>
              <a:defRPr sz="1400" kern="1200">
                <a:solidFill>
                  <a:srgbClr val="333333"/>
                </a:solidFill>
                <a:latin typeface="+mn-lt"/>
                <a:ea typeface="+mn-ea"/>
                <a:cs typeface="+mn-cs"/>
              </a:defRPr>
            </a:lvl3pPr>
            <a:lvl4pPr marL="1371600" indent="0" algn="l" defTabSz="914400" rtl="0" eaLnBrk="1" latinLnBrk="0" hangingPunct="1">
              <a:spcBef>
                <a:spcPts val="200"/>
              </a:spcBef>
              <a:spcAft>
                <a:spcPts val="200"/>
              </a:spcAft>
              <a:buClr>
                <a:srgbClr val="333333"/>
              </a:buClr>
              <a:buSzPct val="100000"/>
              <a:buFontTx/>
              <a:buNone/>
              <a:defRPr sz="1600" kern="1200">
                <a:solidFill>
                  <a:srgbClr val="333333"/>
                </a:solidFill>
                <a:latin typeface="+mn-lt"/>
                <a:ea typeface="+mn-ea"/>
                <a:cs typeface="+mn-cs"/>
              </a:defRPr>
            </a:lvl4pPr>
            <a:lvl5pPr marL="1828800" indent="0" algn="l" defTabSz="914400" rtl="0" eaLnBrk="1" latinLnBrk="0" hangingPunct="1">
              <a:spcBef>
                <a:spcPts val="200"/>
              </a:spcBef>
              <a:spcAft>
                <a:spcPts val="200"/>
              </a:spcAft>
              <a:buClr>
                <a:srgbClr val="333333"/>
              </a:buClr>
              <a:buSzPct val="100000"/>
              <a:buFontTx/>
              <a:buNone/>
              <a:defRPr lang="en-US" sz="1600" kern="1200" baseline="0">
                <a:solidFill>
                  <a:srgbClr val="333333"/>
                </a:solidFill>
                <a:latin typeface="+mn-lt"/>
                <a:ea typeface="+mn-ea"/>
                <a:cs typeface="+mn-cs"/>
              </a:defRPr>
            </a:lvl5pPr>
            <a:lvl6pPr marL="685800" indent="-228600" algn="l" defTabSz="914400" rtl="0" eaLnBrk="1" latinLnBrk="0" hangingPunct="1">
              <a:spcBef>
                <a:spcPts val="200"/>
              </a:spcBef>
              <a:spcAft>
                <a:spcPts val="200"/>
              </a:spcAft>
              <a:buClr>
                <a:schemeClr val="tx2"/>
              </a:buClr>
              <a:buSzPct val="100000"/>
              <a:buFont typeface="Segoe UI" panose="020B0502040204020203" pitchFamily="34" charset="0"/>
              <a:buChar char="●"/>
              <a:defRPr sz="1800" kern="1200" baseline="0">
                <a:solidFill>
                  <a:schemeClr val="tx1"/>
                </a:solidFill>
                <a:latin typeface="+mn-lt"/>
                <a:ea typeface="+mn-ea"/>
                <a:cs typeface="+mn-cs"/>
              </a:defRPr>
            </a:lvl6pPr>
            <a:lvl7pPr marL="685800" indent="-228600" algn="l" defTabSz="914400" rtl="0" eaLnBrk="1" latinLnBrk="0" hangingPunct="1">
              <a:spcBef>
                <a:spcPts val="200"/>
              </a:spcBef>
              <a:spcAft>
                <a:spcPts val="200"/>
              </a:spcAft>
              <a:buClr>
                <a:schemeClr val="tx2"/>
              </a:buClr>
              <a:buSzPct val="100000"/>
              <a:buFont typeface="Segoe UI" panose="020B0502040204020203" pitchFamily="34" charset="0"/>
              <a:buChar char="●"/>
              <a:defRPr sz="1800" kern="1200">
                <a:solidFill>
                  <a:schemeClr val="tx1"/>
                </a:solidFill>
                <a:latin typeface="+mn-lt"/>
                <a:ea typeface="+mn-ea"/>
                <a:cs typeface="+mn-cs"/>
              </a:defRPr>
            </a:lvl7pPr>
            <a:lvl8pPr marL="685800" indent="-228600" algn="l" defTabSz="914400" rtl="0" eaLnBrk="1" latinLnBrk="0" hangingPunct="1">
              <a:spcBef>
                <a:spcPts val="200"/>
              </a:spcBef>
              <a:spcAft>
                <a:spcPts val="200"/>
              </a:spcAft>
              <a:buClr>
                <a:schemeClr val="tx2"/>
              </a:buClr>
              <a:buSzPct val="100000"/>
              <a:buFont typeface="Segoe UI" panose="020B0502040204020203" pitchFamily="34" charset="0"/>
              <a:buChar char="●"/>
              <a:defRPr sz="1800" kern="1200" baseline="0">
                <a:solidFill>
                  <a:schemeClr val="tx1"/>
                </a:solidFill>
                <a:latin typeface="+mn-lt"/>
                <a:ea typeface="+mn-ea"/>
                <a:cs typeface="+mn-cs"/>
              </a:defRPr>
            </a:lvl8pPr>
            <a:lvl9pPr marL="685800" indent="-228600" algn="l" defTabSz="914400" rtl="0" eaLnBrk="1" latinLnBrk="0" hangingPunct="1">
              <a:spcBef>
                <a:spcPts val="200"/>
              </a:spcBef>
              <a:spcAft>
                <a:spcPts val="200"/>
              </a:spcAft>
              <a:buClr>
                <a:schemeClr val="tx2"/>
              </a:buClr>
              <a:buSzPct val="100000"/>
              <a:buFont typeface="Segoe UI" panose="020B0502040204020203" pitchFamily="34" charset="0"/>
              <a:buChar char="●"/>
              <a:defRPr sz="1800" kern="1200" baseline="0">
                <a:solidFill>
                  <a:schemeClr val="tx1"/>
                </a:solidFill>
                <a:latin typeface="+mn-lt"/>
                <a:ea typeface="+mn-ea"/>
                <a:cs typeface="+mn-cs"/>
              </a:defRPr>
            </a:lvl9pPr>
          </a:lstStyle>
          <a:p>
            <a:pPr>
              <a:lnSpc>
                <a:spcPct val="120000"/>
              </a:lnSpc>
              <a:spcBef>
                <a:spcPts val="0"/>
              </a:spcBef>
              <a:spcAft>
                <a:spcPts val="0"/>
              </a:spcAft>
              <a:buClr>
                <a:schemeClr val="bg2"/>
              </a:buClr>
              <a:buSzPct val="74000"/>
            </a:pPr>
            <a:r>
              <a:rPr lang="en-US" sz="1200" dirty="0" smtClean="0">
                <a:solidFill>
                  <a:schemeClr val="accent3">
                    <a:lumMod val="75000"/>
                  </a:schemeClr>
                </a:solidFill>
              </a:rPr>
              <a:t>EXPERIENCE &amp; DESIGN</a:t>
            </a:r>
          </a:p>
          <a:p>
            <a:pPr>
              <a:lnSpc>
                <a:spcPct val="120000"/>
              </a:lnSpc>
              <a:spcBef>
                <a:spcPts val="0"/>
              </a:spcBef>
              <a:spcAft>
                <a:spcPts val="0"/>
              </a:spcAft>
              <a:buClr>
                <a:schemeClr val="bg2"/>
              </a:buClr>
              <a:buSzPct val="74000"/>
            </a:pPr>
            <a:r>
              <a:rPr lang="en-US" sz="1200" dirty="0" smtClean="0">
                <a:solidFill>
                  <a:schemeClr val="bg1">
                    <a:lumMod val="75000"/>
                  </a:schemeClr>
                </a:solidFill>
              </a:rPr>
              <a:t>Branch Concept Planning</a:t>
            </a:r>
            <a:br>
              <a:rPr lang="en-US" sz="1200" dirty="0" smtClean="0">
                <a:solidFill>
                  <a:schemeClr val="bg1">
                    <a:lumMod val="75000"/>
                  </a:schemeClr>
                </a:solidFill>
              </a:rPr>
            </a:br>
            <a:r>
              <a:rPr lang="en-US" sz="1200" dirty="0" smtClean="0">
                <a:solidFill>
                  <a:schemeClr val="bg1">
                    <a:lumMod val="75000"/>
                  </a:schemeClr>
                </a:solidFill>
              </a:rPr>
              <a:t>Branch Experience Development</a:t>
            </a:r>
          </a:p>
          <a:p>
            <a:pPr>
              <a:lnSpc>
                <a:spcPct val="120000"/>
              </a:lnSpc>
              <a:spcBef>
                <a:spcPts val="0"/>
              </a:spcBef>
              <a:spcAft>
                <a:spcPts val="0"/>
              </a:spcAft>
              <a:buClr>
                <a:schemeClr val="bg2"/>
              </a:buClr>
              <a:buSzPct val="74000"/>
            </a:pPr>
            <a:r>
              <a:rPr lang="en-US" sz="1200" dirty="0" smtClean="0">
                <a:solidFill>
                  <a:schemeClr val="bg1">
                    <a:lumMod val="75000"/>
                  </a:schemeClr>
                </a:solidFill>
              </a:rPr>
              <a:t>Branch Operations Assessment</a:t>
            </a:r>
          </a:p>
          <a:p>
            <a:pPr>
              <a:lnSpc>
                <a:spcPct val="120000"/>
              </a:lnSpc>
              <a:spcBef>
                <a:spcPts val="0"/>
              </a:spcBef>
              <a:spcAft>
                <a:spcPts val="0"/>
              </a:spcAft>
              <a:buClr>
                <a:schemeClr val="bg2"/>
              </a:buClr>
              <a:buSzPct val="74000"/>
            </a:pPr>
            <a:r>
              <a:rPr lang="en-US" sz="1200" dirty="0" smtClean="0">
                <a:solidFill>
                  <a:schemeClr val="bg1">
                    <a:lumMod val="75000"/>
                  </a:schemeClr>
                </a:solidFill>
              </a:rPr>
              <a:t>Branch Experience Benchmarking</a:t>
            </a:r>
          </a:p>
          <a:p>
            <a:pPr>
              <a:lnSpc>
                <a:spcPct val="120000"/>
              </a:lnSpc>
              <a:spcBef>
                <a:spcPts val="0"/>
              </a:spcBef>
              <a:spcAft>
                <a:spcPts val="0"/>
              </a:spcAft>
            </a:pPr>
            <a:endParaRPr lang="en-US" sz="1200" dirty="0">
              <a:solidFill>
                <a:schemeClr val="tx2"/>
              </a:solidFill>
            </a:endParaRPr>
          </a:p>
          <a:p>
            <a:pPr>
              <a:lnSpc>
                <a:spcPct val="120000"/>
              </a:lnSpc>
              <a:spcBef>
                <a:spcPts val="0"/>
              </a:spcBef>
              <a:spcAft>
                <a:spcPts val="0"/>
              </a:spcAft>
            </a:pPr>
            <a:r>
              <a:rPr lang="en-US" sz="1200" dirty="0" smtClean="0">
                <a:solidFill>
                  <a:srgbClr val="009A8E"/>
                </a:solidFill>
              </a:rPr>
              <a:t>READINESS &amp; ADOPTION</a:t>
            </a:r>
            <a:endParaRPr lang="en-US" sz="1200" dirty="0">
              <a:solidFill>
                <a:srgbClr val="009A8E"/>
              </a:solidFill>
            </a:endParaRPr>
          </a:p>
          <a:p>
            <a:pPr>
              <a:lnSpc>
                <a:spcPct val="120000"/>
              </a:lnSpc>
              <a:spcBef>
                <a:spcPts val="0"/>
              </a:spcBef>
              <a:spcAft>
                <a:spcPts val="0"/>
              </a:spcAft>
            </a:pPr>
            <a:r>
              <a:rPr lang="en-US" sz="1200" dirty="0" smtClean="0">
                <a:solidFill>
                  <a:schemeClr val="bg1">
                    <a:lumMod val="75000"/>
                  </a:schemeClr>
                </a:solidFill>
              </a:rPr>
              <a:t>Technology Adoption Planning</a:t>
            </a:r>
          </a:p>
          <a:p>
            <a:pPr>
              <a:lnSpc>
                <a:spcPct val="120000"/>
              </a:lnSpc>
              <a:spcBef>
                <a:spcPts val="0"/>
              </a:spcBef>
              <a:spcAft>
                <a:spcPts val="0"/>
              </a:spcAft>
            </a:pPr>
            <a:r>
              <a:rPr lang="en-US" sz="1200" dirty="0" smtClean="0">
                <a:solidFill>
                  <a:schemeClr val="bg1">
                    <a:lumMod val="75000"/>
                  </a:schemeClr>
                </a:solidFill>
              </a:rPr>
              <a:t>Employee Readiness Guide</a:t>
            </a:r>
          </a:p>
          <a:p>
            <a:pPr>
              <a:lnSpc>
                <a:spcPct val="120000"/>
              </a:lnSpc>
              <a:spcBef>
                <a:spcPts val="0"/>
              </a:spcBef>
              <a:spcAft>
                <a:spcPts val="0"/>
              </a:spcAft>
            </a:pPr>
            <a:r>
              <a:rPr lang="en-US" sz="1200" dirty="0" smtClean="0">
                <a:solidFill>
                  <a:schemeClr val="bg1">
                    <a:lumMod val="75000"/>
                  </a:schemeClr>
                </a:solidFill>
              </a:rPr>
              <a:t>Branch Experience Training</a:t>
            </a:r>
          </a:p>
          <a:p>
            <a:pPr>
              <a:lnSpc>
                <a:spcPct val="120000"/>
              </a:lnSpc>
              <a:spcBef>
                <a:spcPts val="0"/>
              </a:spcBef>
              <a:spcAft>
                <a:spcPts val="0"/>
              </a:spcAft>
            </a:pPr>
            <a:r>
              <a:rPr lang="en-US" sz="1200" dirty="0" smtClean="0">
                <a:solidFill>
                  <a:schemeClr val="bg1">
                    <a:lumMod val="75000"/>
                  </a:schemeClr>
                </a:solidFill>
              </a:rPr>
              <a:t>Pilot Definition &amp; Planning</a:t>
            </a:r>
            <a:r>
              <a:rPr lang="en-US" sz="1200" dirty="0" smtClean="0">
                <a:solidFill>
                  <a:schemeClr val="bg2"/>
                </a:solidFill>
              </a:rPr>
              <a:t/>
            </a:r>
            <a:br>
              <a:rPr lang="en-US" sz="1200" dirty="0" smtClean="0">
                <a:solidFill>
                  <a:schemeClr val="bg2"/>
                </a:solidFill>
              </a:rPr>
            </a:br>
            <a:endParaRPr lang="en-US" sz="1200" dirty="0" smtClean="0">
              <a:solidFill>
                <a:schemeClr val="bg2"/>
              </a:solidFill>
            </a:endParaRPr>
          </a:p>
          <a:p>
            <a:pPr>
              <a:lnSpc>
                <a:spcPct val="120000"/>
              </a:lnSpc>
              <a:spcBef>
                <a:spcPts val="0"/>
              </a:spcBef>
              <a:spcAft>
                <a:spcPts val="0"/>
              </a:spcAft>
            </a:pPr>
            <a:r>
              <a:rPr lang="en-US" sz="1200" dirty="0" smtClean="0">
                <a:solidFill>
                  <a:schemeClr val="accent6">
                    <a:lumMod val="75000"/>
                  </a:schemeClr>
                </a:solidFill>
              </a:rPr>
              <a:t>TRANSFORMATION EXECUTION</a:t>
            </a:r>
            <a:endParaRPr lang="en-US" sz="1200" dirty="0">
              <a:solidFill>
                <a:schemeClr val="accent6">
                  <a:lumMod val="75000"/>
                </a:schemeClr>
              </a:solidFill>
            </a:endParaRPr>
          </a:p>
          <a:p>
            <a:pPr>
              <a:lnSpc>
                <a:spcPct val="120000"/>
              </a:lnSpc>
              <a:spcBef>
                <a:spcPts val="0"/>
              </a:spcBef>
              <a:spcAft>
                <a:spcPts val="0"/>
              </a:spcAft>
            </a:pPr>
            <a:r>
              <a:rPr lang="en-US" sz="1200" dirty="0" smtClean="0">
                <a:solidFill>
                  <a:schemeClr val="bg1">
                    <a:lumMod val="75000"/>
                  </a:schemeClr>
                </a:solidFill>
              </a:rPr>
              <a:t>Pilot Program Management </a:t>
            </a:r>
          </a:p>
          <a:p>
            <a:pPr>
              <a:lnSpc>
                <a:spcPct val="120000"/>
              </a:lnSpc>
              <a:spcBef>
                <a:spcPts val="0"/>
              </a:spcBef>
              <a:spcAft>
                <a:spcPts val="0"/>
              </a:spcAft>
            </a:pPr>
            <a:r>
              <a:rPr lang="en-US" sz="1200" dirty="0">
                <a:solidFill>
                  <a:schemeClr val="bg1">
                    <a:lumMod val="75000"/>
                  </a:schemeClr>
                </a:solidFill>
              </a:rPr>
              <a:t>Deployment Program </a:t>
            </a:r>
            <a:r>
              <a:rPr lang="en-US" sz="1200" dirty="0" smtClean="0">
                <a:solidFill>
                  <a:schemeClr val="bg1">
                    <a:lumMod val="75000"/>
                  </a:schemeClr>
                </a:solidFill>
              </a:rPr>
              <a:t>Development</a:t>
            </a:r>
            <a:endParaRPr lang="en-US" sz="1200" dirty="0">
              <a:solidFill>
                <a:schemeClr val="bg1">
                  <a:lumMod val="75000"/>
                </a:schemeClr>
              </a:solidFill>
            </a:endParaRPr>
          </a:p>
          <a:p>
            <a:pPr>
              <a:lnSpc>
                <a:spcPct val="120000"/>
              </a:lnSpc>
              <a:spcBef>
                <a:spcPts val="0"/>
              </a:spcBef>
              <a:spcAft>
                <a:spcPts val="0"/>
              </a:spcAft>
            </a:pPr>
            <a:r>
              <a:rPr lang="en-US" sz="1200" dirty="0" smtClean="0">
                <a:solidFill>
                  <a:schemeClr val="bg1">
                    <a:lumMod val="75000"/>
                  </a:schemeClr>
                </a:solidFill>
              </a:rPr>
              <a:t>Advanced Functionality Enablement</a:t>
            </a:r>
          </a:p>
          <a:p>
            <a:pPr>
              <a:lnSpc>
                <a:spcPct val="120000"/>
              </a:lnSpc>
              <a:spcBef>
                <a:spcPts val="0"/>
              </a:spcBef>
              <a:spcAft>
                <a:spcPts val="0"/>
              </a:spcAft>
            </a:pPr>
            <a:r>
              <a:rPr lang="en-US" sz="1200" dirty="0" smtClean="0">
                <a:solidFill>
                  <a:schemeClr val="bg1">
                    <a:lumMod val="75000"/>
                  </a:schemeClr>
                </a:solidFill>
              </a:rPr>
              <a:t>Post-Implementation </a:t>
            </a:r>
            <a:r>
              <a:rPr lang="en-US" sz="1200" dirty="0">
                <a:solidFill>
                  <a:schemeClr val="bg1">
                    <a:lumMod val="75000"/>
                  </a:schemeClr>
                </a:solidFill>
              </a:rPr>
              <a:t>Assessment</a:t>
            </a:r>
            <a:r>
              <a:rPr lang="en-US" sz="1200" dirty="0">
                <a:solidFill>
                  <a:schemeClr val="accent6">
                    <a:lumMod val="75000"/>
                  </a:schemeClr>
                </a:solidFill>
              </a:rPr>
              <a:t/>
            </a:r>
            <a:br>
              <a:rPr lang="en-US" sz="1200" dirty="0">
                <a:solidFill>
                  <a:schemeClr val="accent6">
                    <a:lumMod val="75000"/>
                  </a:schemeClr>
                </a:solidFill>
              </a:rPr>
            </a:br>
            <a:endParaRPr lang="en-US" sz="1200" dirty="0" smtClean="0">
              <a:solidFill>
                <a:schemeClr val="accent6">
                  <a:lumMod val="75000"/>
                </a:schemeClr>
              </a:solidFill>
            </a:endParaRPr>
          </a:p>
        </p:txBody>
      </p:sp>
    </p:spTree>
    <p:extLst>
      <p:ext uri="{BB962C8B-B14F-4D97-AF65-F5344CB8AC3E}">
        <p14:creationId xmlns:p14="http://schemas.microsoft.com/office/powerpoint/2010/main" val="2019078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z="4000" dirty="0"/>
              <a:t>A Partner for Tomorrow</a:t>
            </a:r>
          </a:p>
        </p:txBody>
      </p:sp>
      <p:sp>
        <p:nvSpPr>
          <p:cNvPr id="3" name="Subtitle 2"/>
          <p:cNvSpPr>
            <a:spLocks noGrp="1"/>
          </p:cNvSpPr>
          <p:nvPr>
            <p:ph type="subTitle" idx="1"/>
            <p:custDataLst>
              <p:tags r:id="rId2"/>
            </p:custDataLst>
          </p:nvPr>
        </p:nvSpPr>
        <p:spPr>
          <a:xfrm>
            <a:off x="596913" y="2172910"/>
            <a:ext cx="5346687" cy="1484690"/>
          </a:xfrm>
        </p:spPr>
        <p:txBody>
          <a:bodyPr>
            <a:noAutofit/>
          </a:bodyPr>
          <a:lstStyle/>
          <a:p>
            <a:r>
              <a:rPr lang="en-US" dirty="0"/>
              <a:t>No matter what challenges you face and no matter how far you’ve come, we’re here to help. Feel confident that with Diebold, the solution you need </a:t>
            </a:r>
            <a:r>
              <a:rPr lang="en-US" dirty="0" smtClean="0"/>
              <a:t>already </a:t>
            </a:r>
            <a:r>
              <a:rPr lang="en-US" dirty="0"/>
              <a:t>exists or is </a:t>
            </a:r>
            <a:r>
              <a:rPr lang="en-US" dirty="0" smtClean="0"/>
              <a:t>well within </a:t>
            </a:r>
            <a:r>
              <a:rPr lang="en-US" dirty="0"/>
              <a:t>reach through collaborative, purposeful innovation.</a:t>
            </a:r>
          </a:p>
        </p:txBody>
      </p:sp>
    </p:spTree>
    <p:extLst>
      <p:ext uri="{BB962C8B-B14F-4D97-AF65-F5344CB8AC3E}">
        <p14:creationId xmlns:p14="http://schemas.microsoft.com/office/powerpoint/2010/main" val="2376526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96900" y="1170486"/>
            <a:ext cx="5499100" cy="1191714"/>
          </a:xfrm>
        </p:spPr>
        <p:txBody>
          <a:bodyPr/>
          <a:lstStyle/>
          <a:p>
            <a:r>
              <a:rPr lang="en-US" sz="3600" dirty="0" smtClean="0"/>
              <a:t>The Best Strategy Is Meaningless Without An Execution Plan</a:t>
            </a:r>
            <a:endParaRPr lang="en-US" sz="3600" dirty="0">
              <a:latin typeface="+mn-lt"/>
            </a:endParaRPr>
          </a:p>
        </p:txBody>
      </p:sp>
      <p:sp>
        <p:nvSpPr>
          <p:cNvPr id="3" name="Content Placeholder 2"/>
          <p:cNvSpPr>
            <a:spLocks noGrp="1"/>
          </p:cNvSpPr>
          <p:nvPr>
            <p:ph sz="quarter" idx="10"/>
            <p:custDataLst>
              <p:tags r:id="rId2"/>
            </p:custDataLst>
          </p:nvPr>
        </p:nvSpPr>
        <p:spPr>
          <a:xfrm>
            <a:off x="596900" y="2959100"/>
            <a:ext cx="5499100" cy="3213100"/>
          </a:xfrm>
        </p:spPr>
        <p:txBody>
          <a:bodyPr>
            <a:noAutofit/>
          </a:bodyPr>
          <a:lstStyle/>
          <a:p>
            <a:r>
              <a:rPr lang="en-US" dirty="0"/>
              <a:t>The right combination of physical and digital touch points, supported by the right people and processes, is vital to consumer satisfaction.</a:t>
            </a:r>
          </a:p>
          <a:p>
            <a:r>
              <a:rPr lang="en-US" dirty="0"/>
              <a:t>No matter where you are in your journey, we can deliver </a:t>
            </a:r>
            <a:br>
              <a:rPr lang="en-US" dirty="0"/>
            </a:br>
            <a:r>
              <a:rPr lang="en-US" dirty="0"/>
              <a:t>the capabilities and experience to assist you in developing a comprehensive approach to your transformational strategies to grow revenue, drive efficiencies, delight customers, manage risk and reinvent your business.</a:t>
            </a:r>
          </a:p>
          <a:p>
            <a:r>
              <a:rPr lang="en-US" dirty="0" smtClean="0">
                <a:solidFill>
                  <a:schemeClr val="bg2"/>
                </a:solidFill>
              </a:rPr>
              <a:t>At </a:t>
            </a:r>
            <a:r>
              <a:rPr lang="en-US" dirty="0">
                <a:solidFill>
                  <a:schemeClr val="bg2"/>
                </a:solidFill>
              </a:rPr>
              <a:t>Diebold – We’ve Got a Solve for That.</a:t>
            </a:r>
            <a:r>
              <a:rPr lang="en-US" dirty="0" smtClean="0">
                <a:solidFill>
                  <a:schemeClr val="bg2"/>
                </a:solidFill>
              </a:rPr>
              <a:t>™</a:t>
            </a:r>
            <a:endParaRPr lang="en-US" dirty="0">
              <a:solidFill>
                <a:schemeClr val="bg2"/>
              </a:solidFill>
            </a:endParaRPr>
          </a:p>
        </p:txBody>
      </p:sp>
    </p:spTree>
    <p:extLst>
      <p:ext uri="{BB962C8B-B14F-4D97-AF65-F5344CB8AC3E}">
        <p14:creationId xmlns:p14="http://schemas.microsoft.com/office/powerpoint/2010/main" val="1542871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custDataLst>
              <p:tags r:id="rId1"/>
            </p:custDataLst>
          </p:nvPr>
        </p:nvSpPr>
        <p:spPr>
          <a:xfrm>
            <a:off x="1961574" y="1170486"/>
            <a:ext cx="6369626" cy="823414"/>
          </a:xfrm>
          <a:prstGeom prst="rect">
            <a:avLst/>
          </a:prstGeom>
        </p:spPr>
        <p:txBody>
          <a:bodyPr vert="horz" lIns="0" tIns="36000" rIns="0" bIns="0" rtlCol="0" anchor="t" anchorCtr="0">
            <a:noAutofit/>
          </a:bodyPr>
          <a:lstStyle>
            <a:lvl1pPr algn="l" defTabSz="914400" rtl="0" eaLnBrk="1" latinLnBrk="0" hangingPunct="1">
              <a:spcBef>
                <a:spcPct val="0"/>
              </a:spcBef>
              <a:buNone/>
              <a:defRPr sz="3500" b="0" kern="1200" baseline="0">
                <a:solidFill>
                  <a:schemeClr val="accent1"/>
                </a:solidFill>
                <a:latin typeface="+mj-lt"/>
                <a:ea typeface="+mj-ea"/>
                <a:cs typeface="+mj-cs"/>
              </a:defRPr>
            </a:lvl1pPr>
          </a:lstStyle>
          <a:p>
            <a:endParaRPr lang="en-US" dirty="0"/>
          </a:p>
        </p:txBody>
      </p:sp>
      <p:sp>
        <p:nvSpPr>
          <p:cNvPr id="14" name="Title 13"/>
          <p:cNvSpPr>
            <a:spLocks noGrp="1"/>
          </p:cNvSpPr>
          <p:nvPr>
            <p:ph type="title"/>
            <p:custDataLst>
              <p:tags r:id="rId2"/>
            </p:custDataLst>
          </p:nvPr>
        </p:nvSpPr>
        <p:spPr>
          <a:xfrm>
            <a:off x="596900" y="1170486"/>
            <a:ext cx="6261100" cy="658314"/>
          </a:xfrm>
        </p:spPr>
        <p:txBody>
          <a:bodyPr/>
          <a:lstStyle/>
          <a:p>
            <a:r>
              <a:rPr lang="en-US" dirty="0" smtClean="0"/>
              <a:t>Global Advisory </a:t>
            </a:r>
            <a:r>
              <a:rPr lang="en-US" dirty="0"/>
              <a:t>Services</a:t>
            </a:r>
            <a:br>
              <a:rPr lang="en-US" dirty="0"/>
            </a:br>
            <a:endParaRPr lang="en-US" dirty="0"/>
          </a:p>
        </p:txBody>
      </p:sp>
      <p:grpSp>
        <p:nvGrpSpPr>
          <p:cNvPr id="10" name="Group 9"/>
          <p:cNvGrpSpPr/>
          <p:nvPr>
            <p:custDataLst>
              <p:tags r:id="rId3"/>
            </p:custDataLst>
          </p:nvPr>
        </p:nvGrpSpPr>
        <p:grpSpPr>
          <a:xfrm>
            <a:off x="596900" y="2257337"/>
            <a:ext cx="5346700" cy="3610063"/>
            <a:chOff x="4418028" y="1952537"/>
            <a:chExt cx="5346700" cy="3610063"/>
          </a:xfrm>
        </p:grpSpPr>
        <p:sp>
          <p:nvSpPr>
            <p:cNvPr id="13" name="Rectangle 12"/>
            <p:cNvSpPr/>
            <p:nvPr>
              <p:custDataLst>
                <p:tags r:id="rId5"/>
              </p:custDataLst>
            </p:nvPr>
          </p:nvSpPr>
          <p:spPr>
            <a:xfrm>
              <a:off x="4421172" y="1952537"/>
              <a:ext cx="4275924" cy="553998"/>
            </a:xfrm>
            <a:prstGeom prst="rect">
              <a:avLst/>
            </a:prstGeom>
          </p:spPr>
          <p:txBody>
            <a:bodyPr wrap="square" rIns="91440">
              <a:spAutoFit/>
            </a:bodyPr>
            <a:lstStyle/>
            <a:p>
              <a:r>
                <a:rPr lang="en-US" dirty="0">
                  <a:solidFill>
                    <a:schemeClr val="tx2"/>
                  </a:solidFill>
                </a:rPr>
                <a:t>STRATEGY </a:t>
              </a:r>
              <a:r>
                <a:rPr lang="en-US" dirty="0" smtClean="0">
                  <a:solidFill>
                    <a:schemeClr val="tx2"/>
                  </a:solidFill>
                </a:rPr>
                <a:t>DEVELOPMENT</a:t>
              </a:r>
              <a:endParaRPr lang="en-US" dirty="0">
                <a:solidFill>
                  <a:schemeClr val="tx2"/>
                </a:solidFill>
              </a:endParaRPr>
            </a:p>
            <a:p>
              <a:pPr lvl="0"/>
              <a:r>
                <a:rPr lang="en-US" sz="1200" dirty="0">
                  <a:solidFill>
                    <a:schemeClr val="accent5"/>
                  </a:solidFill>
                </a:rPr>
                <a:t>Clearly articulate your long-term vision and strategic </a:t>
              </a:r>
              <a:r>
                <a:rPr lang="en-US" sz="1200" dirty="0" smtClean="0">
                  <a:solidFill>
                    <a:schemeClr val="accent5"/>
                  </a:solidFill>
                </a:rPr>
                <a:t>actions.</a:t>
              </a:r>
              <a:endParaRPr lang="en-US" sz="1200" dirty="0">
                <a:solidFill>
                  <a:schemeClr val="accent5"/>
                </a:solidFill>
              </a:endParaRPr>
            </a:p>
          </p:txBody>
        </p:sp>
        <p:cxnSp>
          <p:nvCxnSpPr>
            <p:cNvPr id="15" name="Straight Connector 14"/>
            <p:cNvCxnSpPr/>
            <p:nvPr>
              <p:custDataLst>
                <p:tags r:id="rId6"/>
              </p:custDataLst>
            </p:nvPr>
          </p:nvCxnSpPr>
          <p:spPr>
            <a:xfrm>
              <a:off x="4419600" y="2521983"/>
              <a:ext cx="427906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custDataLst>
                <p:tags r:id="rId7"/>
              </p:custDataLst>
            </p:nvPr>
          </p:nvSpPr>
          <p:spPr>
            <a:xfrm>
              <a:off x="4421172" y="2562137"/>
              <a:ext cx="5267356" cy="553998"/>
            </a:xfrm>
            <a:prstGeom prst="rect">
              <a:avLst/>
            </a:prstGeom>
          </p:spPr>
          <p:txBody>
            <a:bodyPr wrap="square" rIns="91440">
              <a:spAutoFit/>
            </a:bodyPr>
            <a:lstStyle/>
            <a:p>
              <a:r>
                <a:rPr lang="en-US" dirty="0" smtClean="0">
                  <a:solidFill>
                    <a:schemeClr val="accent2"/>
                  </a:solidFill>
                </a:rPr>
                <a:t>NETWORK OPTIMIZATION &amp; EXPANSION</a:t>
              </a:r>
            </a:p>
            <a:p>
              <a:pPr lvl="0"/>
              <a:r>
                <a:rPr lang="en-US" sz="1200" dirty="0">
                  <a:solidFill>
                    <a:schemeClr val="accent5"/>
                  </a:solidFill>
                </a:rPr>
                <a:t>Uncover opportunities </a:t>
              </a:r>
              <a:r>
                <a:rPr lang="en-US" sz="1200" dirty="0" smtClean="0">
                  <a:solidFill>
                    <a:schemeClr val="accent5"/>
                  </a:solidFill>
                </a:rPr>
                <a:t>and optimize </a:t>
              </a:r>
              <a:r>
                <a:rPr lang="en-US" sz="1200" dirty="0">
                  <a:solidFill>
                    <a:schemeClr val="accent5"/>
                  </a:solidFill>
                </a:rPr>
                <a:t>your branch/ATM </a:t>
              </a:r>
              <a:r>
                <a:rPr lang="en-US" sz="1200" dirty="0" smtClean="0">
                  <a:solidFill>
                    <a:schemeClr val="accent5"/>
                  </a:solidFill>
                </a:rPr>
                <a:t>network. </a:t>
              </a:r>
              <a:endParaRPr lang="en-US" sz="1200" dirty="0">
                <a:solidFill>
                  <a:schemeClr val="accent5"/>
                </a:solidFill>
              </a:endParaRPr>
            </a:p>
          </p:txBody>
        </p:sp>
        <p:sp>
          <p:nvSpPr>
            <p:cNvPr id="17" name="Rectangle 16"/>
            <p:cNvSpPr/>
            <p:nvPr/>
          </p:nvSpPr>
          <p:spPr>
            <a:xfrm>
              <a:off x="4421172" y="3179799"/>
              <a:ext cx="5343556" cy="553998"/>
            </a:xfrm>
            <a:prstGeom prst="rect">
              <a:avLst/>
            </a:prstGeom>
          </p:spPr>
          <p:txBody>
            <a:bodyPr wrap="square" rIns="91440">
              <a:spAutoFit/>
            </a:bodyPr>
            <a:lstStyle/>
            <a:p>
              <a:r>
                <a:rPr lang="en-US" dirty="0" smtClean="0">
                  <a:solidFill>
                    <a:schemeClr val="accent4">
                      <a:lumMod val="75000"/>
                    </a:schemeClr>
                  </a:solidFill>
                </a:rPr>
                <a:t>FINANCIAL PERFORMANCE ENHANCEMENT</a:t>
              </a:r>
            </a:p>
            <a:p>
              <a:r>
                <a:rPr lang="en-US" sz="1200" dirty="0">
                  <a:solidFill>
                    <a:schemeClr val="accent5"/>
                  </a:solidFill>
                </a:rPr>
                <a:t>Make changes that drive the greatest financial </a:t>
              </a:r>
              <a:r>
                <a:rPr lang="en-US" sz="1200" dirty="0" smtClean="0">
                  <a:solidFill>
                    <a:schemeClr val="accent5"/>
                  </a:solidFill>
                </a:rPr>
                <a:t>value.</a:t>
              </a:r>
              <a:endParaRPr lang="en-US" sz="1200" dirty="0">
                <a:solidFill>
                  <a:schemeClr val="accent5"/>
                </a:solidFill>
              </a:endParaRPr>
            </a:p>
          </p:txBody>
        </p:sp>
        <p:sp>
          <p:nvSpPr>
            <p:cNvPr id="18" name="Rectangle 17"/>
            <p:cNvSpPr/>
            <p:nvPr>
              <p:custDataLst>
                <p:tags r:id="rId8"/>
              </p:custDataLst>
            </p:nvPr>
          </p:nvSpPr>
          <p:spPr>
            <a:xfrm>
              <a:off x="4421172" y="3789399"/>
              <a:ext cx="4494228" cy="553998"/>
            </a:xfrm>
            <a:prstGeom prst="rect">
              <a:avLst/>
            </a:prstGeom>
          </p:spPr>
          <p:txBody>
            <a:bodyPr wrap="square" rIns="91440">
              <a:spAutoFit/>
            </a:bodyPr>
            <a:lstStyle/>
            <a:p>
              <a:r>
                <a:rPr lang="en-US" dirty="0">
                  <a:solidFill>
                    <a:schemeClr val="accent3">
                      <a:lumMod val="75000"/>
                    </a:schemeClr>
                  </a:solidFill>
                </a:rPr>
                <a:t>EXPERIENCE &amp; DESIGN </a:t>
              </a:r>
            </a:p>
            <a:p>
              <a:pPr lvl="0"/>
              <a:r>
                <a:rPr lang="en-US" sz="1200" dirty="0">
                  <a:solidFill>
                    <a:schemeClr val="accent5"/>
                  </a:solidFill>
                </a:rPr>
                <a:t>Create a superior customer experience where it matters most. </a:t>
              </a:r>
            </a:p>
          </p:txBody>
        </p:sp>
        <p:sp>
          <p:nvSpPr>
            <p:cNvPr id="19" name="Rectangle 18"/>
            <p:cNvSpPr/>
            <p:nvPr/>
          </p:nvSpPr>
          <p:spPr>
            <a:xfrm>
              <a:off x="4421172" y="4399002"/>
              <a:ext cx="4279068" cy="553998"/>
            </a:xfrm>
            <a:prstGeom prst="rect">
              <a:avLst/>
            </a:prstGeom>
          </p:spPr>
          <p:txBody>
            <a:bodyPr wrap="square" rIns="91440">
              <a:spAutoFit/>
            </a:bodyPr>
            <a:lstStyle/>
            <a:p>
              <a:r>
                <a:rPr lang="en-US" dirty="0" smtClean="0">
                  <a:solidFill>
                    <a:srgbClr val="009A8E"/>
                  </a:solidFill>
                </a:rPr>
                <a:t>READINESS &amp; ADOPTION</a:t>
              </a:r>
              <a:endParaRPr lang="en-US" dirty="0">
                <a:solidFill>
                  <a:srgbClr val="009A8E"/>
                </a:solidFill>
              </a:endParaRPr>
            </a:p>
            <a:p>
              <a:pPr lvl="0"/>
              <a:r>
                <a:rPr lang="en-US" sz="1200" dirty="0" smtClean="0">
                  <a:solidFill>
                    <a:schemeClr val="accent5"/>
                  </a:solidFill>
                </a:rPr>
                <a:t>Consider </a:t>
              </a:r>
              <a:r>
                <a:rPr lang="en-US" sz="1200" dirty="0">
                  <a:solidFill>
                    <a:schemeClr val="accent5"/>
                  </a:solidFill>
                </a:rPr>
                <a:t>technology, employees and customer awareness.</a:t>
              </a:r>
            </a:p>
          </p:txBody>
        </p:sp>
        <p:cxnSp>
          <p:nvCxnSpPr>
            <p:cNvPr id="20" name="Straight Connector 19"/>
            <p:cNvCxnSpPr/>
            <p:nvPr/>
          </p:nvCxnSpPr>
          <p:spPr>
            <a:xfrm>
              <a:off x="4419600" y="3139645"/>
              <a:ext cx="427906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419600" y="3749245"/>
              <a:ext cx="427906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419600" y="4358845"/>
              <a:ext cx="427906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custDataLst>
                <p:tags r:id="rId9"/>
              </p:custDataLst>
            </p:nvPr>
          </p:nvSpPr>
          <p:spPr>
            <a:xfrm>
              <a:off x="4419600" y="5008602"/>
              <a:ext cx="4648200" cy="553998"/>
            </a:xfrm>
            <a:prstGeom prst="rect">
              <a:avLst/>
            </a:prstGeom>
          </p:spPr>
          <p:txBody>
            <a:bodyPr wrap="square" rIns="91440">
              <a:spAutoFit/>
            </a:bodyPr>
            <a:lstStyle/>
            <a:p>
              <a:r>
                <a:rPr lang="en-US" dirty="0" smtClean="0">
                  <a:solidFill>
                    <a:schemeClr val="accent6">
                      <a:lumMod val="75000"/>
                    </a:schemeClr>
                  </a:solidFill>
                </a:rPr>
                <a:t>TRANSFORMATION EXECUTION</a:t>
              </a:r>
              <a:endParaRPr lang="en-US" dirty="0">
                <a:solidFill>
                  <a:schemeClr val="accent6">
                    <a:lumMod val="75000"/>
                  </a:schemeClr>
                </a:solidFill>
              </a:endParaRPr>
            </a:p>
            <a:p>
              <a:pPr lvl="0"/>
              <a:r>
                <a:rPr lang="en-US" sz="1200" dirty="0" smtClean="0">
                  <a:solidFill>
                    <a:schemeClr val="accent5"/>
                  </a:solidFill>
                </a:rPr>
                <a:t>Ensure your strategy remains meaningful with flawless execution.</a:t>
              </a:r>
              <a:endParaRPr lang="en-US" sz="1200" dirty="0">
                <a:solidFill>
                  <a:schemeClr val="accent5"/>
                </a:solidFill>
              </a:endParaRPr>
            </a:p>
          </p:txBody>
        </p:sp>
        <p:cxnSp>
          <p:nvCxnSpPr>
            <p:cNvPr id="24" name="Straight Connector 23"/>
            <p:cNvCxnSpPr/>
            <p:nvPr/>
          </p:nvCxnSpPr>
          <p:spPr>
            <a:xfrm>
              <a:off x="4418028" y="4968445"/>
              <a:ext cx="427906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5" name="VctSubjectTitle_ID_9"/>
          <p:cNvSpPr txBox="1"/>
          <p:nvPr>
            <p:custDataLst>
              <p:tags r:id="rId4"/>
            </p:custDataLst>
          </p:nvPr>
        </p:nvSpPr>
        <p:spPr bwMode="gray">
          <a:xfrm>
            <a:off x="596900" y="1676400"/>
            <a:ext cx="7021560" cy="532809"/>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0" tIns="39600" rIns="0" bIns="0" rtlCol="0" anchor="t" anchorCtr="0">
            <a:noAutofit/>
          </a:bodyPr>
          <a:lstStyle>
            <a:defPPr>
              <a:defRPr lang="en-US"/>
            </a:defPPr>
            <a:lvl1pPr>
              <a:defRPr>
                <a:solidFill>
                  <a:schemeClr val="accent5"/>
                </a:solidFill>
              </a:defRPr>
            </a:lvl1pPr>
          </a:lstStyle>
          <a:p>
            <a:pPr lvl="0"/>
            <a:r>
              <a:rPr lang="en-US" sz="1600" dirty="0" smtClean="0"/>
              <a:t>A </a:t>
            </a:r>
            <a:r>
              <a:rPr lang="en-US" sz="1600" dirty="0"/>
              <a:t>solid </a:t>
            </a:r>
            <a:r>
              <a:rPr lang="en-US" sz="1600" dirty="0" smtClean="0"/>
              <a:t>foundation to your transformation journey</a:t>
            </a:r>
            <a:endParaRPr lang="en-US" sz="1600" dirty="0"/>
          </a:p>
        </p:txBody>
      </p:sp>
    </p:spTree>
    <p:extLst>
      <p:ext uri="{BB962C8B-B14F-4D97-AF65-F5344CB8AC3E}">
        <p14:creationId xmlns:p14="http://schemas.microsoft.com/office/powerpoint/2010/main" val="984442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VctSubjectTitle_ID_9"/>
          <p:cNvSpPr txBox="1"/>
          <p:nvPr>
            <p:custDataLst>
              <p:tags r:id="rId1"/>
            </p:custDataLst>
          </p:nvPr>
        </p:nvSpPr>
        <p:spPr bwMode="gray">
          <a:xfrm>
            <a:off x="743095" y="457200"/>
            <a:ext cx="7021560" cy="245581"/>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0" tIns="39600" rIns="0" bIns="0" rtlCol="0" anchor="t" anchorCtr="0">
            <a:noAutofit/>
          </a:bodyPr>
          <a:lstStyle>
            <a:defPPr>
              <a:defRPr lang="en-US"/>
            </a:defPPr>
            <a:lvl1pPr>
              <a:defRPr>
                <a:solidFill>
                  <a:schemeClr val="accent5"/>
                </a:solidFill>
              </a:defRPr>
            </a:lvl1pPr>
          </a:lstStyle>
          <a:p>
            <a:pPr lvl="0"/>
            <a:r>
              <a:rPr lang="en-US" sz="1400" dirty="0" smtClean="0">
                <a:solidFill>
                  <a:schemeClr val="tx2"/>
                </a:solidFill>
              </a:rPr>
              <a:t>STRATEGY DEVELOPMENT</a:t>
            </a:r>
            <a:endParaRPr lang="en-US" sz="1400" dirty="0">
              <a:solidFill>
                <a:schemeClr val="tx2"/>
              </a:solidFill>
            </a:endParaRPr>
          </a:p>
        </p:txBody>
      </p:sp>
      <p:sp>
        <p:nvSpPr>
          <p:cNvPr id="17" name="Title 5"/>
          <p:cNvSpPr txBox="1">
            <a:spLocks/>
          </p:cNvSpPr>
          <p:nvPr>
            <p:custDataLst>
              <p:tags r:id="rId2"/>
            </p:custDataLst>
          </p:nvPr>
        </p:nvSpPr>
        <p:spPr>
          <a:xfrm>
            <a:off x="722312" y="887840"/>
            <a:ext cx="8193088" cy="1212280"/>
          </a:xfrm>
          <a:prstGeom prst="rect">
            <a:avLst/>
          </a:prstGeom>
        </p:spPr>
        <p:txBody>
          <a:bodyPr vert="horz" lIns="0" tIns="36000" rIns="0" bIns="0" rtlCol="0" anchor="t" anchorCtr="0">
            <a:noAutofit/>
          </a:bodyPr>
          <a:lstStyle>
            <a:lvl1pPr algn="l" defTabSz="914400" rtl="0" eaLnBrk="1" latinLnBrk="0" hangingPunct="1">
              <a:spcBef>
                <a:spcPct val="0"/>
              </a:spcBef>
              <a:buNone/>
              <a:defRPr sz="2400" b="0" kern="1200" baseline="0">
                <a:solidFill>
                  <a:schemeClr val="accent1"/>
                </a:solidFill>
                <a:latin typeface="+mj-lt"/>
                <a:ea typeface="+mj-ea"/>
                <a:cs typeface="+mj-cs"/>
              </a:defRPr>
            </a:lvl1pPr>
          </a:lstStyle>
          <a:p>
            <a:r>
              <a:rPr lang="en-US" sz="3200" dirty="0" smtClean="0">
                <a:solidFill>
                  <a:schemeClr val="accent5"/>
                </a:solidFill>
              </a:rPr>
              <a:t>CLEARLY ARTICULATE YOUR </a:t>
            </a:r>
          </a:p>
          <a:p>
            <a:r>
              <a:rPr lang="en-US" sz="3200" dirty="0" smtClean="0">
                <a:solidFill>
                  <a:schemeClr val="accent5"/>
                </a:solidFill>
              </a:rPr>
              <a:t>LONG-TERM VISION AND </a:t>
            </a:r>
          </a:p>
          <a:p>
            <a:r>
              <a:rPr lang="en-US" sz="3200" dirty="0" smtClean="0">
                <a:solidFill>
                  <a:schemeClr val="accent5"/>
                </a:solidFill>
              </a:rPr>
              <a:t>STRATEGIC ACTIONS</a:t>
            </a:r>
            <a:endParaRPr lang="en-US" sz="3200" dirty="0">
              <a:solidFill>
                <a:schemeClr val="accent5"/>
              </a:solidFill>
            </a:endParaRPr>
          </a:p>
        </p:txBody>
      </p:sp>
      <p:sp>
        <p:nvSpPr>
          <p:cNvPr id="19" name="Content Placeholder 2"/>
          <p:cNvSpPr>
            <a:spLocks noGrp="1"/>
          </p:cNvSpPr>
          <p:nvPr>
            <p:ph sz="quarter" idx="11"/>
            <p:custDataLst>
              <p:tags r:id="rId3"/>
            </p:custDataLst>
          </p:nvPr>
        </p:nvSpPr>
        <p:spPr>
          <a:xfrm>
            <a:off x="722312" y="2819400"/>
            <a:ext cx="3657600" cy="2971800"/>
          </a:xfrm>
        </p:spPr>
        <p:txBody>
          <a:bodyPr>
            <a:noAutofit/>
          </a:bodyPr>
          <a:lstStyle/>
          <a:p>
            <a:pPr>
              <a:spcBef>
                <a:spcPts val="0"/>
              </a:spcBef>
              <a:spcAft>
                <a:spcPts val="1200"/>
              </a:spcAft>
            </a:pPr>
            <a:r>
              <a:rPr lang="en-US" dirty="0" smtClean="0">
                <a:solidFill>
                  <a:schemeClr val="tx2"/>
                </a:solidFill>
              </a:rPr>
              <a:t>Transformation Discovery Session</a:t>
            </a:r>
            <a:r>
              <a:rPr lang="en-US" sz="1200" dirty="0" smtClean="0">
                <a:solidFill>
                  <a:schemeClr val="tx2"/>
                </a:solidFill>
              </a:rPr>
              <a:t/>
            </a:r>
            <a:br>
              <a:rPr lang="en-US" sz="1200" dirty="0" smtClean="0">
                <a:solidFill>
                  <a:schemeClr val="tx2"/>
                </a:solidFill>
              </a:rPr>
            </a:br>
            <a:r>
              <a:rPr lang="en-US" sz="1400" dirty="0" smtClean="0">
                <a:latin typeface="+mn-lt"/>
              </a:rPr>
              <a:t>Learn how to improve </a:t>
            </a:r>
            <a:r>
              <a:rPr lang="en-US" sz="1400" dirty="0">
                <a:latin typeface="+mn-lt"/>
              </a:rPr>
              <a:t>efficiency, increase revenue and enhance customer experience. </a:t>
            </a:r>
            <a:endParaRPr lang="en-US" sz="1400" dirty="0" smtClean="0">
              <a:latin typeface="+mn-lt"/>
            </a:endParaRPr>
          </a:p>
          <a:p>
            <a:pPr>
              <a:spcBef>
                <a:spcPts val="0"/>
              </a:spcBef>
              <a:spcAft>
                <a:spcPts val="1200"/>
              </a:spcAft>
            </a:pPr>
            <a:r>
              <a:rPr lang="en-US" dirty="0" smtClean="0">
                <a:solidFill>
                  <a:schemeClr val="tx2"/>
                </a:solidFill>
              </a:rPr>
              <a:t>Transformation Workshop</a:t>
            </a:r>
            <a:r>
              <a:rPr lang="en-US" sz="1200" dirty="0" smtClean="0">
                <a:solidFill>
                  <a:schemeClr val="tx2"/>
                </a:solidFill>
              </a:rPr>
              <a:t/>
            </a:r>
            <a:br>
              <a:rPr lang="en-US" sz="1200" dirty="0" smtClean="0">
                <a:solidFill>
                  <a:schemeClr val="tx2"/>
                </a:solidFill>
              </a:rPr>
            </a:br>
            <a:r>
              <a:rPr lang="en-US" sz="1400" dirty="0" smtClean="0">
                <a:latin typeface="+mn-lt"/>
              </a:rPr>
              <a:t>A full-day session with your stakeholders and our advisors to help determine </a:t>
            </a:r>
            <a:r>
              <a:rPr lang="en-US" sz="1400" dirty="0">
                <a:latin typeface="+mn-lt"/>
              </a:rPr>
              <a:t>the right approach for your transformation. </a:t>
            </a:r>
          </a:p>
        </p:txBody>
      </p:sp>
      <p:grpSp>
        <p:nvGrpSpPr>
          <p:cNvPr id="11" name="Group 10"/>
          <p:cNvGrpSpPr>
            <a:grpSpLocks noChangeAspect="1"/>
          </p:cNvGrpSpPr>
          <p:nvPr>
            <p:custDataLst>
              <p:tags r:id="rId4"/>
            </p:custDataLst>
          </p:nvPr>
        </p:nvGrpSpPr>
        <p:grpSpPr>
          <a:xfrm>
            <a:off x="6477000" y="910795"/>
            <a:ext cx="2021589" cy="1548965"/>
            <a:chOff x="5592816" y="1149920"/>
            <a:chExt cx="3457532" cy="2649201"/>
          </a:xfrm>
        </p:grpSpPr>
        <p:pic>
          <p:nvPicPr>
            <p:cNvPr id="13" name="Picture 12"/>
            <p:cNvPicPr>
              <a:picLocks noChangeAspect="1"/>
            </p:cNvPicPr>
            <p:nvPr>
              <p:custDataLst>
                <p:tags r:id="rId7"/>
              </p:custDataLst>
            </p:nvPr>
          </p:nvPicPr>
          <p:blipFill>
            <a:blip r:embed="rId14"/>
            <a:stretch>
              <a:fillRect/>
            </a:stretch>
          </p:blipFill>
          <p:spPr>
            <a:xfrm>
              <a:off x="5659460" y="1499830"/>
              <a:ext cx="3328149" cy="2176271"/>
            </a:xfrm>
            <a:prstGeom prst="rect">
              <a:avLst/>
            </a:prstGeom>
          </p:spPr>
        </p:pic>
        <p:sp>
          <p:nvSpPr>
            <p:cNvPr id="14" name="Rectangle 13"/>
            <p:cNvSpPr/>
            <p:nvPr>
              <p:custDataLst>
                <p:tags r:id="rId8"/>
              </p:custDataLst>
            </p:nvPr>
          </p:nvSpPr>
          <p:spPr bwMode="gray">
            <a:xfrm>
              <a:off x="7530313" y="1676401"/>
              <a:ext cx="1520035" cy="147041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smtClean="0">
                <a:solidFill>
                  <a:schemeClr val="tx1"/>
                </a:solidFill>
              </a:endParaRPr>
            </a:p>
          </p:txBody>
        </p:sp>
        <p:sp>
          <p:nvSpPr>
            <p:cNvPr id="15" name="Rectangle 14"/>
            <p:cNvSpPr/>
            <p:nvPr>
              <p:custDataLst>
                <p:tags r:id="rId9"/>
              </p:custDataLst>
            </p:nvPr>
          </p:nvSpPr>
          <p:spPr bwMode="gray">
            <a:xfrm>
              <a:off x="8446652" y="3310335"/>
              <a:ext cx="603696" cy="48878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smtClean="0">
                <a:solidFill>
                  <a:schemeClr val="tx1"/>
                </a:solidFill>
              </a:endParaRPr>
            </a:p>
          </p:txBody>
        </p:sp>
        <p:sp>
          <p:nvSpPr>
            <p:cNvPr id="18" name="Rectangle 17"/>
            <p:cNvSpPr/>
            <p:nvPr>
              <p:custDataLst>
                <p:tags r:id="rId10"/>
              </p:custDataLst>
            </p:nvPr>
          </p:nvSpPr>
          <p:spPr bwMode="gray">
            <a:xfrm>
              <a:off x="5592816" y="1499830"/>
              <a:ext cx="1905170" cy="48878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smtClean="0">
                <a:solidFill>
                  <a:schemeClr val="tx1"/>
                </a:solidFill>
              </a:endParaRPr>
            </a:p>
          </p:txBody>
        </p:sp>
        <p:pic>
          <p:nvPicPr>
            <p:cNvPr id="25" name="Picture 24"/>
            <p:cNvPicPr>
              <a:picLocks noChangeAspect="1"/>
            </p:cNvPicPr>
            <p:nvPr>
              <p:custDataLst>
                <p:tags r:id="rId11"/>
              </p:custDataLst>
            </p:nvPr>
          </p:nvPicPr>
          <p:blipFill rotWithShape="1">
            <a:blip r:embed="rId14"/>
            <a:srcRect l="57240" t="-1110" r="-622" b="40475"/>
            <a:stretch/>
          </p:blipFill>
          <p:spPr>
            <a:xfrm>
              <a:off x="7585028" y="1149920"/>
              <a:ext cx="1244643" cy="1137542"/>
            </a:xfrm>
            <a:prstGeom prst="rect">
              <a:avLst/>
            </a:prstGeom>
          </p:spPr>
        </p:pic>
      </p:grpSp>
      <p:sp>
        <p:nvSpPr>
          <p:cNvPr id="20" name="Content Placeholder 2"/>
          <p:cNvSpPr>
            <a:spLocks noGrp="1"/>
          </p:cNvSpPr>
          <p:nvPr>
            <p:ph sz="quarter" idx="11"/>
            <p:custDataLst>
              <p:tags r:id="rId5"/>
            </p:custDataLst>
          </p:nvPr>
        </p:nvSpPr>
        <p:spPr>
          <a:xfrm>
            <a:off x="4800600" y="2819400"/>
            <a:ext cx="3661306" cy="2971800"/>
          </a:xfrm>
        </p:spPr>
        <p:txBody>
          <a:bodyPr>
            <a:noAutofit/>
          </a:bodyPr>
          <a:lstStyle/>
          <a:p>
            <a:pPr>
              <a:spcBef>
                <a:spcPts val="0"/>
              </a:spcBef>
              <a:spcAft>
                <a:spcPts val="1200"/>
              </a:spcAft>
            </a:pPr>
            <a:r>
              <a:rPr lang="en-US" dirty="0" smtClean="0">
                <a:solidFill>
                  <a:schemeClr val="tx2"/>
                </a:solidFill>
              </a:rPr>
              <a:t>Current Strategy Evaluation</a:t>
            </a:r>
            <a:r>
              <a:rPr lang="en-US" sz="1200" dirty="0" smtClean="0">
                <a:solidFill>
                  <a:schemeClr val="tx2"/>
                </a:solidFill>
              </a:rPr>
              <a:t/>
            </a:r>
            <a:br>
              <a:rPr lang="en-US" sz="1200" dirty="0" smtClean="0">
                <a:solidFill>
                  <a:schemeClr val="tx2"/>
                </a:solidFill>
              </a:rPr>
            </a:br>
            <a:r>
              <a:rPr lang="en-US" sz="1400" dirty="0"/>
              <a:t>A</a:t>
            </a:r>
            <a:r>
              <a:rPr lang="en-US" sz="1400" dirty="0" smtClean="0"/>
              <a:t>n </a:t>
            </a:r>
            <a:r>
              <a:rPr lang="en-US" sz="1400" dirty="0"/>
              <a:t>outside-in assessment </a:t>
            </a:r>
            <a:r>
              <a:rPr lang="en-US" sz="1400" dirty="0" smtClean="0"/>
              <a:t>on areas that need improvement or validation of your existing strategy. </a:t>
            </a:r>
          </a:p>
          <a:p>
            <a:pPr>
              <a:spcBef>
                <a:spcPts val="0"/>
              </a:spcBef>
              <a:spcAft>
                <a:spcPts val="1200"/>
              </a:spcAft>
            </a:pPr>
            <a:r>
              <a:rPr lang="en-US" dirty="0" smtClean="0">
                <a:solidFill>
                  <a:schemeClr val="tx2"/>
                </a:solidFill>
              </a:rPr>
              <a:t>Future Innovation Strategy</a:t>
            </a:r>
            <a:r>
              <a:rPr lang="en-US" sz="1200" dirty="0" smtClean="0">
                <a:solidFill>
                  <a:schemeClr val="tx2"/>
                </a:solidFill>
              </a:rPr>
              <a:t/>
            </a:r>
            <a:br>
              <a:rPr lang="en-US" sz="1200" dirty="0" smtClean="0">
                <a:solidFill>
                  <a:schemeClr val="tx2"/>
                </a:solidFill>
              </a:rPr>
            </a:br>
            <a:r>
              <a:rPr lang="en-US" sz="1400" dirty="0">
                <a:latin typeface="+mn-lt"/>
              </a:rPr>
              <a:t>D</a:t>
            </a:r>
            <a:r>
              <a:rPr lang="en-US" sz="1400" dirty="0" smtClean="0">
                <a:latin typeface="+mn-lt"/>
              </a:rPr>
              <a:t>evelop </a:t>
            </a:r>
            <a:r>
              <a:rPr lang="en-US" sz="1400" dirty="0">
                <a:latin typeface="+mn-lt"/>
              </a:rPr>
              <a:t>customized solutions that will differentiate you from the competition and help you </a:t>
            </a:r>
            <a:r>
              <a:rPr lang="en-US" sz="1400" dirty="0" smtClean="0">
                <a:latin typeface="+mn-lt"/>
              </a:rPr>
              <a:t>reinvent and revitalize your business.</a:t>
            </a:r>
            <a:endParaRPr lang="en-US" sz="1400" dirty="0">
              <a:latin typeface="+mn-lt"/>
            </a:endParaRPr>
          </a:p>
        </p:txBody>
      </p:sp>
      <p:sp>
        <p:nvSpPr>
          <p:cNvPr id="21" name="VctRoadmap_ID_5"/>
          <p:cNvSpPr txBox="1"/>
          <p:nvPr>
            <p:custDataLst>
              <p:tags r:id="rId6"/>
            </p:custDataLst>
          </p:nvPr>
        </p:nvSpPr>
        <p:spPr bwMode="gray">
          <a:xfrm>
            <a:off x="6705600" y="88900"/>
            <a:ext cx="2286000" cy="153888"/>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0" tIns="0" rIns="0" bIns="0" rtlCol="0" anchor="t" anchorCtr="0">
            <a:spAutoFit/>
          </a:bodyPr>
          <a:lstStyle/>
          <a:p>
            <a:pPr marL="0" lvl="0" indent="0" algn="r" defTabSz="914400" rtl="0" eaLnBrk="1" latinLnBrk="0" hangingPunct="1">
              <a:lnSpc>
                <a:spcPct val="100000"/>
              </a:lnSpc>
              <a:spcBef>
                <a:spcPts val="0"/>
              </a:spcBef>
              <a:spcAft>
                <a:spcPts val="0"/>
              </a:spcAft>
              <a:buNone/>
            </a:pPr>
            <a:r>
              <a:rPr lang="en-US" sz="1000" b="0" i="0" dirty="0" smtClean="0">
                <a:solidFill>
                  <a:schemeClr val="accent5"/>
                </a:solidFill>
                <a:latin typeface="+mn-lt"/>
              </a:rPr>
              <a:t>Global Advisory Services</a:t>
            </a:r>
            <a:endParaRPr lang="sa-IN" sz="1000" b="0" i="0" dirty="0" smtClean="0">
              <a:solidFill>
                <a:schemeClr val="accent5"/>
              </a:solidFill>
              <a:latin typeface="+mn-lt"/>
            </a:endParaRPr>
          </a:p>
        </p:txBody>
      </p:sp>
    </p:spTree>
    <p:extLst>
      <p:ext uri="{BB962C8B-B14F-4D97-AF65-F5344CB8AC3E}">
        <p14:creationId xmlns:p14="http://schemas.microsoft.com/office/powerpoint/2010/main" val="352295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sz="quarter" idx="11"/>
            <p:custDataLst>
              <p:tags r:id="rId1"/>
            </p:custDataLst>
          </p:nvPr>
        </p:nvSpPr>
        <p:spPr>
          <a:xfrm>
            <a:off x="4800600" y="2819400"/>
            <a:ext cx="3657600" cy="2971800"/>
          </a:xfrm>
        </p:spPr>
        <p:txBody>
          <a:bodyPr>
            <a:noAutofit/>
          </a:bodyPr>
          <a:lstStyle/>
          <a:p>
            <a:pPr>
              <a:spcBef>
                <a:spcPts val="0"/>
              </a:spcBef>
              <a:spcAft>
                <a:spcPts val="1200"/>
              </a:spcAft>
            </a:pPr>
            <a:r>
              <a:rPr lang="en-US" dirty="0" smtClean="0">
                <a:solidFill>
                  <a:schemeClr val="accent2"/>
                </a:solidFill>
              </a:rPr>
              <a:t>Customer Segmentation &amp; Profiling</a:t>
            </a:r>
            <a:r>
              <a:rPr lang="en-US" sz="1200" dirty="0" smtClean="0">
                <a:solidFill>
                  <a:schemeClr val="accent2"/>
                </a:solidFill>
              </a:rPr>
              <a:t/>
            </a:r>
            <a:br>
              <a:rPr lang="en-US" sz="1200" dirty="0" smtClean="0">
                <a:solidFill>
                  <a:schemeClr val="accent2"/>
                </a:solidFill>
              </a:rPr>
            </a:br>
            <a:r>
              <a:rPr lang="en-US" sz="1400" dirty="0" smtClean="0"/>
              <a:t>Optimize your branch and ATM network via customer insights, </a:t>
            </a:r>
            <a:r>
              <a:rPr lang="en-US" sz="1400" dirty="0"/>
              <a:t>such as channel usage and preferences, relationship depth and </a:t>
            </a:r>
            <a:r>
              <a:rPr lang="en-US" sz="1400" dirty="0" smtClean="0"/>
              <a:t>value</a:t>
            </a:r>
            <a:r>
              <a:rPr lang="en-US" sz="1200" dirty="0"/>
              <a:t>.</a:t>
            </a:r>
            <a:r>
              <a:rPr lang="en-US" sz="1200" dirty="0" smtClean="0">
                <a:solidFill>
                  <a:schemeClr val="bg1">
                    <a:lumMod val="75000"/>
                  </a:schemeClr>
                </a:solidFill>
              </a:rPr>
              <a:t>.</a:t>
            </a:r>
            <a:endParaRPr lang="en-US" sz="1000" dirty="0">
              <a:solidFill>
                <a:schemeClr val="bg1">
                  <a:lumMod val="75000"/>
                </a:schemeClr>
              </a:solidFill>
            </a:endParaRPr>
          </a:p>
          <a:p>
            <a:pPr lvl="0">
              <a:spcBef>
                <a:spcPts val="0"/>
              </a:spcBef>
              <a:spcAft>
                <a:spcPts val="1200"/>
              </a:spcAft>
            </a:pPr>
            <a:r>
              <a:rPr lang="en-US" dirty="0" smtClean="0">
                <a:solidFill>
                  <a:schemeClr val="accent2"/>
                </a:solidFill>
              </a:rPr>
              <a:t>Technology Deployment Prioritization</a:t>
            </a:r>
            <a:r>
              <a:rPr lang="en-US" sz="1200" dirty="0"/>
              <a:t/>
            </a:r>
            <a:br>
              <a:rPr lang="en-US" sz="1200" dirty="0"/>
            </a:br>
            <a:r>
              <a:rPr lang="en-US" sz="1400" dirty="0" smtClean="0">
                <a:solidFill>
                  <a:schemeClr val="bg1">
                    <a:lumMod val="75000"/>
                  </a:schemeClr>
                </a:solidFill>
              </a:rPr>
              <a:t>Understand </a:t>
            </a:r>
            <a:r>
              <a:rPr lang="en-US" sz="1400" dirty="0">
                <a:solidFill>
                  <a:schemeClr val="bg1">
                    <a:lumMod val="75000"/>
                  </a:schemeClr>
                </a:solidFill>
              </a:rPr>
              <a:t>your </a:t>
            </a:r>
            <a:r>
              <a:rPr lang="en-US" sz="1400" dirty="0" smtClean="0">
                <a:solidFill>
                  <a:schemeClr val="bg1">
                    <a:lumMod val="75000"/>
                  </a:schemeClr>
                </a:solidFill>
              </a:rPr>
              <a:t>customer channel preferences and transaction </a:t>
            </a:r>
            <a:r>
              <a:rPr lang="en-US" sz="1400" dirty="0">
                <a:solidFill>
                  <a:schemeClr val="bg1">
                    <a:lumMod val="75000"/>
                  </a:schemeClr>
                </a:solidFill>
              </a:rPr>
              <a:t>migration </a:t>
            </a:r>
            <a:r>
              <a:rPr lang="en-US" sz="1400" dirty="0" smtClean="0">
                <a:solidFill>
                  <a:schemeClr val="bg1">
                    <a:lumMod val="75000"/>
                  </a:schemeClr>
                </a:solidFill>
              </a:rPr>
              <a:t>potential.</a:t>
            </a:r>
            <a:endParaRPr lang="en-US" sz="1400" dirty="0"/>
          </a:p>
        </p:txBody>
      </p:sp>
      <p:sp>
        <p:nvSpPr>
          <p:cNvPr id="17" name="Title 5"/>
          <p:cNvSpPr txBox="1">
            <a:spLocks/>
          </p:cNvSpPr>
          <p:nvPr>
            <p:custDataLst>
              <p:tags r:id="rId2"/>
            </p:custDataLst>
          </p:nvPr>
        </p:nvSpPr>
        <p:spPr>
          <a:xfrm>
            <a:off x="722313" y="887840"/>
            <a:ext cx="7507287" cy="1212280"/>
          </a:xfrm>
          <a:prstGeom prst="rect">
            <a:avLst/>
          </a:prstGeom>
        </p:spPr>
        <p:txBody>
          <a:bodyPr vert="horz" lIns="0" tIns="36000" rIns="0" bIns="0" rtlCol="0" anchor="t" anchorCtr="0">
            <a:noAutofit/>
          </a:bodyPr>
          <a:lstStyle>
            <a:lvl1pPr algn="l" defTabSz="914400" rtl="0" eaLnBrk="1" latinLnBrk="0" hangingPunct="1">
              <a:spcBef>
                <a:spcPct val="0"/>
              </a:spcBef>
              <a:buNone/>
              <a:defRPr sz="2400" b="0" kern="1200" baseline="0">
                <a:solidFill>
                  <a:schemeClr val="accent1"/>
                </a:solidFill>
                <a:latin typeface="+mj-lt"/>
                <a:ea typeface="+mj-ea"/>
                <a:cs typeface="+mj-cs"/>
              </a:defRPr>
            </a:lvl1pPr>
          </a:lstStyle>
          <a:p>
            <a:r>
              <a:rPr lang="en-US" sz="3200" dirty="0" smtClean="0">
                <a:solidFill>
                  <a:schemeClr val="accent5"/>
                </a:solidFill>
              </a:rPr>
              <a:t>YOUR </a:t>
            </a:r>
            <a:r>
              <a:rPr lang="en-US" sz="3200" dirty="0">
                <a:solidFill>
                  <a:schemeClr val="accent5"/>
                </a:solidFill>
              </a:rPr>
              <a:t>PHYSICAL CHANNELS </a:t>
            </a:r>
            <a:endParaRPr lang="en-US" sz="3200" dirty="0" smtClean="0">
              <a:solidFill>
                <a:schemeClr val="accent5"/>
              </a:solidFill>
            </a:endParaRPr>
          </a:p>
          <a:p>
            <a:r>
              <a:rPr lang="en-US" sz="3200" dirty="0" smtClean="0">
                <a:solidFill>
                  <a:schemeClr val="accent5"/>
                </a:solidFill>
              </a:rPr>
              <a:t>CAN BE A </a:t>
            </a:r>
            <a:r>
              <a:rPr lang="en-US" sz="3200" dirty="0">
                <a:solidFill>
                  <a:schemeClr val="accent5"/>
                </a:solidFill>
              </a:rPr>
              <a:t>COMPETITIVE </a:t>
            </a:r>
            <a:endParaRPr lang="en-US" sz="3200" dirty="0" smtClean="0">
              <a:solidFill>
                <a:schemeClr val="accent5"/>
              </a:solidFill>
            </a:endParaRPr>
          </a:p>
          <a:p>
            <a:r>
              <a:rPr lang="en-US" sz="3200" dirty="0" smtClean="0">
                <a:solidFill>
                  <a:schemeClr val="accent5"/>
                </a:solidFill>
              </a:rPr>
              <a:t>ADVANTAGE</a:t>
            </a:r>
            <a:endParaRPr lang="en-US" sz="3200" dirty="0">
              <a:solidFill>
                <a:schemeClr val="accent5"/>
              </a:solidFill>
            </a:endParaRPr>
          </a:p>
        </p:txBody>
      </p:sp>
      <p:sp>
        <p:nvSpPr>
          <p:cNvPr id="13" name="VctSubjectTitle_ID_9"/>
          <p:cNvSpPr txBox="1"/>
          <p:nvPr>
            <p:custDataLst>
              <p:tags r:id="rId3"/>
            </p:custDataLst>
          </p:nvPr>
        </p:nvSpPr>
        <p:spPr bwMode="gray">
          <a:xfrm>
            <a:off x="722313" y="457200"/>
            <a:ext cx="7042342" cy="430640"/>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0" tIns="39600" rIns="0" bIns="0" rtlCol="0" anchor="t" anchorCtr="0">
            <a:noAutofit/>
          </a:bodyPr>
          <a:lstStyle>
            <a:defPPr>
              <a:defRPr lang="en-US"/>
            </a:defPPr>
            <a:lvl1pPr>
              <a:defRPr>
                <a:solidFill>
                  <a:schemeClr val="accent5"/>
                </a:solidFill>
              </a:defRPr>
            </a:lvl1pPr>
          </a:lstStyle>
          <a:p>
            <a:pPr lvl="0"/>
            <a:r>
              <a:rPr lang="en-US" sz="1400" dirty="0">
                <a:solidFill>
                  <a:schemeClr val="accent2"/>
                </a:solidFill>
              </a:rPr>
              <a:t>NETWORK OPTIMIZATION &amp; </a:t>
            </a:r>
            <a:r>
              <a:rPr lang="en-US" sz="1400" dirty="0" smtClean="0">
                <a:solidFill>
                  <a:schemeClr val="accent2"/>
                </a:solidFill>
              </a:rPr>
              <a:t>EXPANSION</a:t>
            </a:r>
            <a:endParaRPr lang="en-US" sz="1400" dirty="0">
              <a:solidFill>
                <a:schemeClr val="accent2"/>
              </a:solidFill>
            </a:endParaRPr>
          </a:p>
        </p:txBody>
      </p:sp>
      <p:grpSp>
        <p:nvGrpSpPr>
          <p:cNvPr id="20" name="Group 19"/>
          <p:cNvGrpSpPr/>
          <p:nvPr>
            <p:custDataLst>
              <p:tags r:id="rId4"/>
            </p:custDataLst>
          </p:nvPr>
        </p:nvGrpSpPr>
        <p:grpSpPr>
          <a:xfrm>
            <a:off x="6557073" y="897980"/>
            <a:ext cx="1905000" cy="1692820"/>
            <a:chOff x="380999" y="1981200"/>
            <a:chExt cx="4038601" cy="3048000"/>
          </a:xfrm>
        </p:grpSpPr>
        <p:pic>
          <p:nvPicPr>
            <p:cNvPr id="21" name="Picture 20"/>
            <p:cNvPicPr>
              <a:picLocks noChangeAspect="1"/>
            </p:cNvPicPr>
            <p:nvPr>
              <p:custDataLst>
                <p:tags r:id="rId7"/>
              </p:custDataLst>
            </p:nvPr>
          </p:nvPicPr>
          <p:blipFill>
            <a:blip r:embed="rId11"/>
            <a:stretch>
              <a:fillRect/>
            </a:stretch>
          </p:blipFill>
          <p:spPr>
            <a:xfrm>
              <a:off x="380999" y="1981200"/>
              <a:ext cx="3777803" cy="3048000"/>
            </a:xfrm>
            <a:prstGeom prst="rect">
              <a:avLst/>
            </a:prstGeom>
          </p:spPr>
        </p:pic>
        <p:sp>
          <p:nvSpPr>
            <p:cNvPr id="22" name="Rectangle 21"/>
            <p:cNvSpPr/>
            <p:nvPr>
              <p:custDataLst>
                <p:tags r:id="rId8"/>
              </p:custDataLst>
            </p:nvPr>
          </p:nvSpPr>
          <p:spPr bwMode="gray">
            <a:xfrm>
              <a:off x="3657600" y="4038600"/>
              <a:ext cx="762000" cy="60960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smtClean="0">
                <a:solidFill>
                  <a:schemeClr val="tx1"/>
                </a:solidFill>
              </a:endParaRPr>
            </a:p>
          </p:txBody>
        </p:sp>
      </p:grpSp>
      <p:sp>
        <p:nvSpPr>
          <p:cNvPr id="23" name="Content Placeholder 2"/>
          <p:cNvSpPr>
            <a:spLocks noGrp="1"/>
          </p:cNvSpPr>
          <p:nvPr>
            <p:ph sz="quarter" idx="11"/>
            <p:custDataLst>
              <p:tags r:id="rId5"/>
            </p:custDataLst>
          </p:nvPr>
        </p:nvSpPr>
        <p:spPr>
          <a:xfrm>
            <a:off x="722313" y="2819400"/>
            <a:ext cx="3657600" cy="2971800"/>
          </a:xfrm>
        </p:spPr>
        <p:txBody>
          <a:bodyPr>
            <a:noAutofit/>
          </a:bodyPr>
          <a:lstStyle/>
          <a:p>
            <a:pPr>
              <a:spcBef>
                <a:spcPts val="0"/>
              </a:spcBef>
              <a:spcAft>
                <a:spcPts val="1200"/>
              </a:spcAft>
            </a:pPr>
            <a:r>
              <a:rPr lang="en-US" dirty="0" smtClean="0">
                <a:solidFill>
                  <a:schemeClr val="accent2"/>
                </a:solidFill>
              </a:rPr>
              <a:t>Branch/ATM Network Optimization</a:t>
            </a:r>
            <a:r>
              <a:rPr lang="en-US" sz="1400" dirty="0" smtClean="0">
                <a:solidFill>
                  <a:schemeClr val="accent2"/>
                </a:solidFill>
              </a:rPr>
              <a:t/>
            </a:r>
            <a:br>
              <a:rPr lang="en-US" sz="1400" dirty="0" smtClean="0">
                <a:solidFill>
                  <a:schemeClr val="accent2"/>
                </a:solidFill>
              </a:rPr>
            </a:br>
            <a:r>
              <a:rPr lang="en-US" sz="1400" dirty="0"/>
              <a:t>A</a:t>
            </a:r>
            <a:r>
              <a:rPr lang="en-US" sz="1400" dirty="0" smtClean="0"/>
              <a:t>nalyze </a:t>
            </a:r>
            <a:r>
              <a:rPr lang="en-US" sz="1400" dirty="0"/>
              <a:t>the financial contribution of each branch/ATM, customer segment and </a:t>
            </a:r>
            <a:r>
              <a:rPr lang="en-US" sz="1400" dirty="0" smtClean="0"/>
              <a:t>market.</a:t>
            </a:r>
          </a:p>
          <a:p>
            <a:pPr>
              <a:spcBef>
                <a:spcPts val="0"/>
              </a:spcBef>
              <a:spcAft>
                <a:spcPts val="1200"/>
              </a:spcAft>
            </a:pPr>
            <a:r>
              <a:rPr lang="en-US" dirty="0" smtClean="0">
                <a:solidFill>
                  <a:schemeClr val="accent2"/>
                </a:solidFill>
              </a:rPr>
              <a:t>Branch/ATM Market Expansion</a:t>
            </a:r>
            <a:r>
              <a:rPr lang="en-US" sz="1200" dirty="0" smtClean="0">
                <a:solidFill>
                  <a:schemeClr val="accent2"/>
                </a:solidFill>
              </a:rPr>
              <a:t/>
            </a:r>
            <a:br>
              <a:rPr lang="en-US" sz="1200" dirty="0" smtClean="0">
                <a:solidFill>
                  <a:schemeClr val="accent2"/>
                </a:solidFill>
              </a:rPr>
            </a:br>
            <a:r>
              <a:rPr lang="en-US" sz="1400" dirty="0" smtClean="0"/>
              <a:t>Explore opportunities </a:t>
            </a:r>
            <a:r>
              <a:rPr lang="en-US" sz="1400" dirty="0"/>
              <a:t>to expand within your current </a:t>
            </a:r>
            <a:r>
              <a:rPr lang="en-US" sz="1400" dirty="0" smtClean="0">
                <a:solidFill>
                  <a:schemeClr val="bg1">
                    <a:lumMod val="75000"/>
                  </a:schemeClr>
                </a:solidFill>
              </a:rPr>
              <a:t>footprint</a:t>
            </a:r>
            <a:r>
              <a:rPr lang="en-US" sz="1400" dirty="0" smtClean="0">
                <a:solidFill>
                  <a:srgbClr val="FF0000"/>
                </a:solidFill>
              </a:rPr>
              <a:t> </a:t>
            </a:r>
            <a:r>
              <a:rPr lang="en-US" sz="1400" dirty="0" smtClean="0"/>
              <a:t>or </a:t>
            </a:r>
            <a:r>
              <a:rPr lang="en-US" sz="1400" dirty="0"/>
              <a:t>new markets</a:t>
            </a:r>
            <a:r>
              <a:rPr lang="en-US" sz="1400" dirty="0" smtClean="0"/>
              <a:t>.</a:t>
            </a:r>
            <a:endParaRPr lang="en-US" sz="1400" dirty="0"/>
          </a:p>
        </p:txBody>
      </p:sp>
      <p:sp>
        <p:nvSpPr>
          <p:cNvPr id="9" name="VctRoadmap_ID_5"/>
          <p:cNvSpPr txBox="1"/>
          <p:nvPr>
            <p:custDataLst>
              <p:tags r:id="rId6"/>
            </p:custDataLst>
          </p:nvPr>
        </p:nvSpPr>
        <p:spPr bwMode="gray">
          <a:xfrm>
            <a:off x="6705600" y="88900"/>
            <a:ext cx="2286000" cy="153888"/>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0" tIns="0" rIns="0" bIns="0" rtlCol="0" anchor="t" anchorCtr="0">
            <a:spAutoFit/>
          </a:bodyPr>
          <a:lstStyle/>
          <a:p>
            <a:pPr marL="0" lvl="0" indent="0" algn="r" defTabSz="914400" rtl="0" eaLnBrk="1" latinLnBrk="0" hangingPunct="1">
              <a:lnSpc>
                <a:spcPct val="100000"/>
              </a:lnSpc>
              <a:spcBef>
                <a:spcPts val="0"/>
              </a:spcBef>
              <a:spcAft>
                <a:spcPts val="0"/>
              </a:spcAft>
              <a:buNone/>
            </a:pPr>
            <a:r>
              <a:rPr lang="en-US" sz="1000" b="0" i="0" dirty="0" smtClean="0">
                <a:solidFill>
                  <a:schemeClr val="accent5"/>
                </a:solidFill>
                <a:latin typeface="+mn-lt"/>
              </a:rPr>
              <a:t>Global Advisory Services</a:t>
            </a:r>
            <a:endParaRPr lang="sa-IN" sz="1000" b="0" i="0" dirty="0" smtClean="0">
              <a:solidFill>
                <a:schemeClr val="accent5"/>
              </a:solidFill>
              <a:latin typeface="+mn-lt"/>
            </a:endParaRPr>
          </a:p>
        </p:txBody>
      </p:sp>
    </p:spTree>
    <p:extLst>
      <p:ext uri="{BB962C8B-B14F-4D97-AF65-F5344CB8AC3E}">
        <p14:creationId xmlns:p14="http://schemas.microsoft.com/office/powerpoint/2010/main" val="3426681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sz="quarter" idx="11"/>
            <p:custDataLst>
              <p:tags r:id="rId1"/>
            </p:custDataLst>
          </p:nvPr>
        </p:nvSpPr>
        <p:spPr>
          <a:xfrm>
            <a:off x="722312" y="2819400"/>
            <a:ext cx="3657600" cy="2971800"/>
          </a:xfrm>
        </p:spPr>
        <p:txBody>
          <a:bodyPr>
            <a:noAutofit/>
          </a:bodyPr>
          <a:lstStyle/>
          <a:p>
            <a:pPr lvl="0" defTabSz="457200">
              <a:spcBef>
                <a:spcPts val="0"/>
              </a:spcBef>
              <a:spcAft>
                <a:spcPts val="1200"/>
              </a:spcAft>
            </a:pPr>
            <a:r>
              <a:rPr lang="en-US" dirty="0" smtClean="0">
                <a:solidFill>
                  <a:srgbClr val="B3AF11">
                    <a:lumMod val="75000"/>
                  </a:srgbClr>
                </a:solidFill>
              </a:rPr>
              <a:t>Financial Opportunity Modeling                                                           </a:t>
            </a:r>
            <a:r>
              <a:rPr lang="en-US" dirty="0">
                <a:solidFill>
                  <a:srgbClr val="B3AF11">
                    <a:lumMod val="75000"/>
                  </a:srgbClr>
                </a:solidFill>
              </a:rPr>
              <a:t> </a:t>
            </a:r>
            <a:r>
              <a:rPr lang="en-US" dirty="0" smtClean="0">
                <a:solidFill>
                  <a:srgbClr val="B3AF11">
                    <a:lumMod val="75000"/>
                  </a:srgbClr>
                </a:solidFill>
              </a:rPr>
              <a:t>   </a:t>
            </a:r>
            <a:r>
              <a:rPr lang="en-US" sz="1400" dirty="0" smtClean="0"/>
              <a:t>Develop </a:t>
            </a:r>
            <a:r>
              <a:rPr lang="en-US" sz="1400" dirty="0"/>
              <a:t>robust financial models with sound assumptions leveraging </a:t>
            </a:r>
            <a:r>
              <a:rPr lang="en-US" sz="1400" dirty="0" smtClean="0"/>
              <a:t>benchmarks</a:t>
            </a:r>
            <a:r>
              <a:rPr lang="en-US" sz="1200" dirty="0" smtClean="0"/>
              <a:t>.</a:t>
            </a:r>
          </a:p>
          <a:p>
            <a:pPr lvl="0" defTabSz="457200">
              <a:spcBef>
                <a:spcPts val="0"/>
              </a:spcBef>
              <a:spcAft>
                <a:spcPts val="1200"/>
              </a:spcAft>
            </a:pPr>
            <a:r>
              <a:rPr lang="en-US" dirty="0" smtClean="0">
                <a:solidFill>
                  <a:srgbClr val="B3AF11">
                    <a:lumMod val="75000"/>
                  </a:srgbClr>
                </a:solidFill>
              </a:rPr>
              <a:t>Revenue Enhancement Strategy                                                                </a:t>
            </a:r>
            <a:r>
              <a:rPr lang="en-US" sz="1400" dirty="0" smtClean="0"/>
              <a:t>Enhance </a:t>
            </a:r>
            <a:r>
              <a:rPr lang="en-US" sz="1400" dirty="0"/>
              <a:t>your existing revenue streams or create new income </a:t>
            </a:r>
            <a:r>
              <a:rPr lang="en-US" sz="1400" dirty="0" smtClean="0"/>
              <a:t>sources </a:t>
            </a:r>
            <a:r>
              <a:rPr lang="en-US" sz="1400" dirty="0"/>
              <a:t>by examining your processes, policies and revenue management </a:t>
            </a:r>
            <a:r>
              <a:rPr lang="en-US" sz="1400" dirty="0" smtClean="0"/>
              <a:t>tools, </a:t>
            </a:r>
            <a:r>
              <a:rPr lang="en-US" sz="1400" dirty="0"/>
              <a:t>and aligning them </a:t>
            </a:r>
            <a:r>
              <a:rPr lang="en-US" sz="1400" dirty="0" smtClean="0"/>
              <a:t>with </a:t>
            </a:r>
            <a:r>
              <a:rPr lang="en-US" sz="1400" dirty="0"/>
              <a:t>best practices</a:t>
            </a:r>
            <a:r>
              <a:rPr lang="en-US" sz="1400" dirty="0" smtClean="0"/>
              <a:t>.</a:t>
            </a:r>
          </a:p>
        </p:txBody>
      </p:sp>
      <p:sp>
        <p:nvSpPr>
          <p:cNvPr id="16" name="VctSubjectTitle_ID_9"/>
          <p:cNvSpPr txBox="1"/>
          <p:nvPr>
            <p:custDataLst>
              <p:tags r:id="rId2"/>
            </p:custDataLst>
          </p:nvPr>
        </p:nvSpPr>
        <p:spPr bwMode="gray">
          <a:xfrm>
            <a:off x="722313" y="457200"/>
            <a:ext cx="7042342" cy="504143"/>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0" tIns="39600" rIns="0" bIns="0" rtlCol="0" anchor="t" anchorCtr="0">
            <a:noAutofit/>
          </a:bodyPr>
          <a:lstStyle>
            <a:defPPr>
              <a:defRPr lang="en-US"/>
            </a:defPPr>
            <a:lvl1pPr>
              <a:defRPr>
                <a:solidFill>
                  <a:schemeClr val="accent5"/>
                </a:solidFill>
              </a:defRPr>
            </a:lvl1pPr>
          </a:lstStyle>
          <a:p>
            <a:r>
              <a:rPr lang="en-US" sz="1400" dirty="0" smtClean="0">
                <a:solidFill>
                  <a:schemeClr val="accent4">
                    <a:lumMod val="75000"/>
                  </a:schemeClr>
                </a:solidFill>
              </a:rPr>
              <a:t>FINANCIAL PERFORMANCE ENHANCEMENT</a:t>
            </a:r>
            <a:endParaRPr lang="en-US" sz="1400" dirty="0">
              <a:solidFill>
                <a:schemeClr val="accent4">
                  <a:lumMod val="75000"/>
                </a:schemeClr>
              </a:solidFill>
            </a:endParaRPr>
          </a:p>
        </p:txBody>
      </p:sp>
      <p:sp>
        <p:nvSpPr>
          <p:cNvPr id="17" name="Title 5"/>
          <p:cNvSpPr txBox="1">
            <a:spLocks/>
          </p:cNvSpPr>
          <p:nvPr>
            <p:custDataLst>
              <p:tags r:id="rId3"/>
            </p:custDataLst>
          </p:nvPr>
        </p:nvSpPr>
        <p:spPr>
          <a:xfrm>
            <a:off x="722313" y="887840"/>
            <a:ext cx="5754687" cy="1212280"/>
          </a:xfrm>
          <a:prstGeom prst="rect">
            <a:avLst/>
          </a:prstGeom>
        </p:spPr>
        <p:txBody>
          <a:bodyPr vert="horz" lIns="0" tIns="36000" rIns="0" bIns="0" rtlCol="0" anchor="t" anchorCtr="0">
            <a:noAutofit/>
          </a:bodyPr>
          <a:lstStyle>
            <a:lvl1pPr algn="l" defTabSz="914400" rtl="0" eaLnBrk="1" latinLnBrk="0" hangingPunct="1">
              <a:spcBef>
                <a:spcPct val="0"/>
              </a:spcBef>
              <a:buNone/>
              <a:defRPr sz="2400" b="0" kern="1200" baseline="0">
                <a:solidFill>
                  <a:schemeClr val="accent1"/>
                </a:solidFill>
                <a:latin typeface="+mj-lt"/>
                <a:ea typeface="+mj-ea"/>
                <a:cs typeface="+mj-cs"/>
              </a:defRPr>
            </a:lvl1pPr>
          </a:lstStyle>
          <a:p>
            <a:r>
              <a:rPr lang="en-US" sz="3200" dirty="0" smtClean="0">
                <a:solidFill>
                  <a:schemeClr val="accent5"/>
                </a:solidFill>
              </a:rPr>
              <a:t>MAKE CHANGES THAT DRIVE THE GREATEST FINANCIAL VALUE</a:t>
            </a:r>
            <a:endParaRPr lang="en-US" sz="3200" dirty="0">
              <a:solidFill>
                <a:schemeClr val="accent5"/>
              </a:solidFill>
            </a:endParaRPr>
          </a:p>
        </p:txBody>
      </p:sp>
      <p:pic>
        <p:nvPicPr>
          <p:cNvPr id="2" name="Picture 1"/>
          <p:cNvPicPr>
            <a:picLocks noChangeAspect="1"/>
          </p:cNvPicPr>
          <p:nvPr>
            <p:custDataLst>
              <p:tags r:id="rId4"/>
            </p:custDataLst>
          </p:nvPr>
        </p:nvPicPr>
        <p:blipFill>
          <a:blip r:embed="rId9"/>
          <a:stretch>
            <a:fillRect/>
          </a:stretch>
        </p:blipFill>
        <p:spPr>
          <a:xfrm>
            <a:off x="6615243" y="949368"/>
            <a:ext cx="1763583" cy="1387352"/>
          </a:xfrm>
          <a:prstGeom prst="rect">
            <a:avLst/>
          </a:prstGeom>
        </p:spPr>
      </p:pic>
      <p:sp>
        <p:nvSpPr>
          <p:cNvPr id="7" name="Content Placeholder 2"/>
          <p:cNvSpPr>
            <a:spLocks noGrp="1"/>
          </p:cNvSpPr>
          <p:nvPr>
            <p:ph sz="quarter" idx="11"/>
            <p:custDataLst>
              <p:tags r:id="rId5"/>
            </p:custDataLst>
          </p:nvPr>
        </p:nvSpPr>
        <p:spPr>
          <a:xfrm>
            <a:off x="4800600" y="2819400"/>
            <a:ext cx="3657600" cy="2968752"/>
          </a:xfrm>
        </p:spPr>
        <p:txBody>
          <a:bodyPr>
            <a:noAutofit/>
          </a:bodyPr>
          <a:lstStyle/>
          <a:p>
            <a:pPr lvl="0" defTabSz="457200">
              <a:spcBef>
                <a:spcPts val="0"/>
              </a:spcBef>
              <a:spcAft>
                <a:spcPts val="1200"/>
              </a:spcAft>
            </a:pPr>
            <a:r>
              <a:rPr lang="en-US" dirty="0" smtClean="0">
                <a:solidFill>
                  <a:srgbClr val="B3AF11">
                    <a:lumMod val="75000"/>
                  </a:srgbClr>
                </a:solidFill>
              </a:rPr>
              <a:t>Cash Management Optimization                                                          </a:t>
            </a:r>
            <a:r>
              <a:rPr lang="en-US" sz="1400" dirty="0"/>
              <a:t>W</a:t>
            </a:r>
            <a:r>
              <a:rPr lang="en-US" sz="1400" dirty="0" smtClean="0"/>
              <a:t>e </a:t>
            </a:r>
            <a:r>
              <a:rPr lang="en-US" sz="1400" dirty="0"/>
              <a:t>can assist you in streamlining your cash management activities to mitigate risk and reduce cost</a:t>
            </a:r>
            <a:r>
              <a:rPr lang="en-US" sz="1400" dirty="0" smtClean="0"/>
              <a:t>.</a:t>
            </a:r>
          </a:p>
          <a:p>
            <a:pPr lvl="0" defTabSz="457200">
              <a:spcBef>
                <a:spcPts val="0"/>
              </a:spcBef>
              <a:spcAft>
                <a:spcPts val="1200"/>
              </a:spcAft>
            </a:pPr>
            <a:r>
              <a:rPr lang="en-US" spc="-10" dirty="0" smtClean="0">
                <a:solidFill>
                  <a:srgbClr val="B3AF11">
                    <a:lumMod val="75000"/>
                  </a:srgbClr>
                </a:solidFill>
              </a:rPr>
              <a:t>Performance Measurement Framework</a:t>
            </a:r>
            <a:r>
              <a:rPr lang="en-US" spc="-10" dirty="0">
                <a:solidFill>
                  <a:srgbClr val="B3AF11">
                    <a:lumMod val="75000"/>
                  </a:srgbClr>
                </a:solidFill>
              </a:rPr>
              <a:t> </a:t>
            </a:r>
            <a:r>
              <a:rPr lang="en-US" spc="-10" dirty="0" smtClean="0">
                <a:solidFill>
                  <a:srgbClr val="B3AF11">
                    <a:lumMod val="75000"/>
                  </a:srgbClr>
                </a:solidFill>
              </a:rPr>
              <a:t>                          </a:t>
            </a:r>
            <a:r>
              <a:rPr lang="en-US" sz="1400" dirty="0">
                <a:solidFill>
                  <a:schemeClr val="bg1">
                    <a:lumMod val="75000"/>
                  </a:schemeClr>
                </a:solidFill>
              </a:rPr>
              <a:t>D</a:t>
            </a:r>
            <a:r>
              <a:rPr lang="en-US" sz="1400" dirty="0" smtClean="0">
                <a:solidFill>
                  <a:schemeClr val="bg1">
                    <a:lumMod val="75000"/>
                  </a:schemeClr>
                </a:solidFill>
              </a:rPr>
              <a:t>evelop a set of performance metrics to evaluate your branch transformation program and establish goals for key success criteria.</a:t>
            </a:r>
            <a:endParaRPr lang="en-US" sz="1400" dirty="0">
              <a:solidFill>
                <a:schemeClr val="bg1">
                  <a:lumMod val="75000"/>
                </a:schemeClr>
              </a:solidFill>
            </a:endParaRPr>
          </a:p>
        </p:txBody>
      </p:sp>
      <p:sp>
        <p:nvSpPr>
          <p:cNvPr id="8" name="VctRoadmap_ID_5"/>
          <p:cNvSpPr txBox="1"/>
          <p:nvPr>
            <p:custDataLst>
              <p:tags r:id="rId6"/>
            </p:custDataLst>
          </p:nvPr>
        </p:nvSpPr>
        <p:spPr bwMode="gray">
          <a:xfrm>
            <a:off x="6705600" y="88900"/>
            <a:ext cx="2286000" cy="153888"/>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0" tIns="0" rIns="0" bIns="0" rtlCol="0" anchor="t" anchorCtr="0">
            <a:spAutoFit/>
          </a:bodyPr>
          <a:lstStyle/>
          <a:p>
            <a:pPr marL="0" lvl="0" indent="0" algn="r" defTabSz="914400" rtl="0" eaLnBrk="1" latinLnBrk="0" hangingPunct="1">
              <a:lnSpc>
                <a:spcPct val="100000"/>
              </a:lnSpc>
              <a:spcBef>
                <a:spcPts val="0"/>
              </a:spcBef>
              <a:spcAft>
                <a:spcPts val="0"/>
              </a:spcAft>
              <a:buNone/>
            </a:pPr>
            <a:r>
              <a:rPr lang="en-US" sz="1000" b="0" i="0" dirty="0" smtClean="0">
                <a:solidFill>
                  <a:schemeClr val="accent5"/>
                </a:solidFill>
                <a:latin typeface="+mn-lt"/>
              </a:rPr>
              <a:t>Global Advisory Services</a:t>
            </a:r>
            <a:endParaRPr lang="sa-IN" sz="1000" b="0" i="0" dirty="0" smtClean="0">
              <a:solidFill>
                <a:schemeClr val="accent5"/>
              </a:solidFill>
              <a:latin typeface="+mn-lt"/>
            </a:endParaRPr>
          </a:p>
        </p:txBody>
      </p:sp>
    </p:spTree>
    <p:extLst>
      <p:ext uri="{BB962C8B-B14F-4D97-AF65-F5344CB8AC3E}">
        <p14:creationId xmlns:p14="http://schemas.microsoft.com/office/powerpoint/2010/main" val="2008621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sz="quarter" idx="11"/>
            <p:custDataLst>
              <p:tags r:id="rId1"/>
            </p:custDataLst>
          </p:nvPr>
        </p:nvSpPr>
        <p:spPr>
          <a:xfrm>
            <a:off x="722313" y="2819400"/>
            <a:ext cx="3657600" cy="2971800"/>
          </a:xfrm>
        </p:spPr>
        <p:txBody>
          <a:bodyPr>
            <a:noAutofit/>
          </a:bodyPr>
          <a:lstStyle/>
          <a:p>
            <a:pPr lvl="0" defTabSz="457200">
              <a:spcBef>
                <a:spcPts val="0"/>
              </a:spcBef>
              <a:spcAft>
                <a:spcPts val="0"/>
              </a:spcAft>
            </a:pPr>
            <a:r>
              <a:rPr lang="en-US" dirty="0" smtClean="0">
                <a:solidFill>
                  <a:schemeClr val="accent3">
                    <a:lumMod val="75000"/>
                  </a:schemeClr>
                </a:solidFill>
              </a:rPr>
              <a:t>Branch Concept Planning</a:t>
            </a:r>
          </a:p>
          <a:p>
            <a:pPr defTabSz="457200">
              <a:spcBef>
                <a:spcPts val="0"/>
              </a:spcBef>
              <a:spcAft>
                <a:spcPts val="1200"/>
              </a:spcAft>
            </a:pPr>
            <a:r>
              <a:rPr lang="en-US" sz="1400" dirty="0" smtClean="0"/>
              <a:t>Develop </a:t>
            </a:r>
            <a:r>
              <a:rPr lang="en-US" sz="1400" dirty="0"/>
              <a:t>a branch concept </a:t>
            </a:r>
            <a:r>
              <a:rPr lang="en-US" sz="1400" dirty="0" smtClean="0"/>
              <a:t>that outlines </a:t>
            </a:r>
            <a:r>
              <a:rPr lang="en-US" sz="1400" dirty="0"/>
              <a:t>the format, size, technology and traffic flow suited to your targeted </a:t>
            </a:r>
            <a:r>
              <a:rPr lang="en-US" sz="1400" dirty="0" smtClean="0"/>
              <a:t>audience. </a:t>
            </a:r>
            <a:endParaRPr lang="en-US" sz="1400" dirty="0" smtClean="0">
              <a:solidFill>
                <a:schemeClr val="bg1">
                  <a:lumMod val="75000"/>
                </a:schemeClr>
              </a:solidFill>
            </a:endParaRPr>
          </a:p>
          <a:p>
            <a:pPr lvl="0" defTabSz="457200">
              <a:spcBef>
                <a:spcPts val="0"/>
              </a:spcBef>
              <a:spcAft>
                <a:spcPts val="0"/>
              </a:spcAft>
            </a:pPr>
            <a:r>
              <a:rPr lang="en-US" dirty="0" smtClean="0">
                <a:solidFill>
                  <a:schemeClr val="accent3">
                    <a:lumMod val="75000"/>
                  </a:schemeClr>
                </a:solidFill>
              </a:rPr>
              <a:t>Branch Experience Development </a:t>
            </a:r>
          </a:p>
          <a:p>
            <a:pPr lvl="0" defTabSz="457200">
              <a:spcBef>
                <a:spcPts val="0"/>
              </a:spcBef>
              <a:spcAft>
                <a:spcPts val="0"/>
              </a:spcAft>
            </a:pPr>
            <a:r>
              <a:rPr lang="en-US" sz="1400" dirty="0">
                <a:solidFill>
                  <a:schemeClr val="bg1">
                    <a:lumMod val="75000"/>
                  </a:schemeClr>
                </a:solidFill>
              </a:rPr>
              <a:t>D</a:t>
            </a:r>
            <a:r>
              <a:rPr lang="en-US" sz="1400" dirty="0" smtClean="0">
                <a:solidFill>
                  <a:schemeClr val="bg1">
                    <a:lumMod val="75000"/>
                  </a:schemeClr>
                </a:solidFill>
              </a:rPr>
              <a:t>efine the choreography for key sales and services interactions and identify the people and process changes required to support the branch experience</a:t>
            </a:r>
            <a:r>
              <a:rPr lang="en-US" sz="1200" dirty="0" smtClean="0">
                <a:solidFill>
                  <a:schemeClr val="bg1">
                    <a:lumMod val="75000"/>
                  </a:schemeClr>
                </a:solidFill>
              </a:rPr>
              <a:t>.</a:t>
            </a:r>
            <a:endParaRPr lang="en-US" sz="1050" dirty="0">
              <a:solidFill>
                <a:schemeClr val="bg1">
                  <a:lumMod val="75000"/>
                </a:schemeClr>
              </a:solidFill>
            </a:endParaRPr>
          </a:p>
        </p:txBody>
      </p:sp>
      <p:sp>
        <p:nvSpPr>
          <p:cNvPr id="16" name="VctSubjectTitle_ID_9"/>
          <p:cNvSpPr txBox="1"/>
          <p:nvPr>
            <p:custDataLst>
              <p:tags r:id="rId2"/>
            </p:custDataLst>
          </p:nvPr>
        </p:nvSpPr>
        <p:spPr bwMode="gray">
          <a:xfrm>
            <a:off x="722313" y="457200"/>
            <a:ext cx="7042342" cy="504143"/>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0" tIns="39600" rIns="0" bIns="0" rtlCol="0" anchor="t" anchorCtr="0">
            <a:noAutofit/>
          </a:bodyPr>
          <a:lstStyle>
            <a:defPPr>
              <a:defRPr lang="en-US"/>
            </a:defPPr>
            <a:lvl1pPr>
              <a:defRPr>
                <a:solidFill>
                  <a:schemeClr val="accent5"/>
                </a:solidFill>
              </a:defRPr>
            </a:lvl1pPr>
          </a:lstStyle>
          <a:p>
            <a:r>
              <a:rPr lang="en-US" sz="1400" dirty="0">
                <a:solidFill>
                  <a:schemeClr val="accent3">
                    <a:lumMod val="75000"/>
                  </a:schemeClr>
                </a:solidFill>
              </a:rPr>
              <a:t>EXPERIENCE &amp; </a:t>
            </a:r>
            <a:r>
              <a:rPr lang="en-US" sz="1400" dirty="0" smtClean="0">
                <a:solidFill>
                  <a:schemeClr val="accent3">
                    <a:lumMod val="75000"/>
                  </a:schemeClr>
                </a:solidFill>
              </a:rPr>
              <a:t>DESIGN</a:t>
            </a:r>
            <a:endParaRPr lang="en-US" sz="1400" dirty="0">
              <a:solidFill>
                <a:schemeClr val="accent3">
                  <a:lumMod val="75000"/>
                </a:schemeClr>
              </a:solidFill>
            </a:endParaRPr>
          </a:p>
        </p:txBody>
      </p:sp>
      <p:sp>
        <p:nvSpPr>
          <p:cNvPr id="17" name="Title 5"/>
          <p:cNvSpPr txBox="1">
            <a:spLocks/>
          </p:cNvSpPr>
          <p:nvPr>
            <p:custDataLst>
              <p:tags r:id="rId3"/>
            </p:custDataLst>
          </p:nvPr>
        </p:nvSpPr>
        <p:spPr>
          <a:xfrm>
            <a:off x="722313" y="887840"/>
            <a:ext cx="8040686" cy="1212280"/>
          </a:xfrm>
          <a:prstGeom prst="rect">
            <a:avLst/>
          </a:prstGeom>
        </p:spPr>
        <p:txBody>
          <a:bodyPr vert="horz" lIns="0" tIns="36000" rIns="0" bIns="0" rtlCol="0" anchor="t" anchorCtr="0">
            <a:noAutofit/>
          </a:bodyPr>
          <a:lstStyle>
            <a:lvl1pPr algn="l" defTabSz="914400" rtl="0" eaLnBrk="1" latinLnBrk="0" hangingPunct="1">
              <a:spcBef>
                <a:spcPct val="0"/>
              </a:spcBef>
              <a:buNone/>
              <a:defRPr sz="2400" b="0" kern="1200" baseline="0">
                <a:solidFill>
                  <a:schemeClr val="accent1"/>
                </a:solidFill>
                <a:latin typeface="+mj-lt"/>
                <a:ea typeface="+mj-ea"/>
                <a:cs typeface="+mj-cs"/>
              </a:defRPr>
            </a:lvl1pPr>
          </a:lstStyle>
          <a:p>
            <a:r>
              <a:rPr lang="en-US" sz="3200" dirty="0" smtClean="0">
                <a:solidFill>
                  <a:schemeClr val="accent5"/>
                </a:solidFill>
              </a:rPr>
              <a:t>CREATE A SUPERIOR </a:t>
            </a:r>
          </a:p>
          <a:p>
            <a:r>
              <a:rPr lang="en-US" sz="3200" dirty="0" smtClean="0">
                <a:solidFill>
                  <a:schemeClr val="accent5"/>
                </a:solidFill>
              </a:rPr>
              <a:t>CUSTOMER EXPERIENCE </a:t>
            </a:r>
          </a:p>
          <a:p>
            <a:r>
              <a:rPr lang="en-US" sz="3200" dirty="0" smtClean="0">
                <a:solidFill>
                  <a:schemeClr val="accent5"/>
                </a:solidFill>
              </a:rPr>
              <a:t>WHERE IT MATTERS MOST</a:t>
            </a:r>
            <a:endParaRPr lang="en-US" sz="3200" dirty="0">
              <a:solidFill>
                <a:schemeClr val="accent5"/>
              </a:solidFill>
            </a:endParaRPr>
          </a:p>
        </p:txBody>
      </p:sp>
      <p:pic>
        <p:nvPicPr>
          <p:cNvPr id="23" name="Picture 22"/>
          <p:cNvPicPr>
            <a:picLocks noChangeAspect="1"/>
          </p:cNvPicPr>
          <p:nvPr>
            <p:custDataLst>
              <p:tags r:id="rId4"/>
            </p:custDataLst>
          </p:nvPr>
        </p:nvPicPr>
        <p:blipFill>
          <a:blip r:embed="rId9"/>
          <a:stretch>
            <a:fillRect/>
          </a:stretch>
        </p:blipFill>
        <p:spPr>
          <a:xfrm>
            <a:off x="6660042" y="887840"/>
            <a:ext cx="1747453" cy="1437421"/>
          </a:xfrm>
          <a:prstGeom prst="rect">
            <a:avLst/>
          </a:prstGeom>
        </p:spPr>
      </p:pic>
      <p:sp>
        <p:nvSpPr>
          <p:cNvPr id="6" name="Content Placeholder 2"/>
          <p:cNvSpPr>
            <a:spLocks noGrp="1"/>
          </p:cNvSpPr>
          <p:nvPr>
            <p:ph sz="quarter" idx="11"/>
            <p:custDataLst>
              <p:tags r:id="rId5"/>
            </p:custDataLst>
          </p:nvPr>
        </p:nvSpPr>
        <p:spPr>
          <a:xfrm>
            <a:off x="4800600" y="2819400"/>
            <a:ext cx="3657600" cy="2971800"/>
          </a:xfrm>
        </p:spPr>
        <p:txBody>
          <a:bodyPr>
            <a:noAutofit/>
          </a:bodyPr>
          <a:lstStyle/>
          <a:p>
            <a:pPr lvl="0" defTabSz="457200">
              <a:spcBef>
                <a:spcPts val="0"/>
              </a:spcBef>
              <a:spcAft>
                <a:spcPts val="0"/>
              </a:spcAft>
            </a:pPr>
            <a:r>
              <a:rPr lang="en-US" dirty="0" smtClean="0">
                <a:solidFill>
                  <a:schemeClr val="accent3">
                    <a:lumMod val="75000"/>
                  </a:schemeClr>
                </a:solidFill>
              </a:rPr>
              <a:t>Branch Operations Assessment</a:t>
            </a:r>
          </a:p>
          <a:p>
            <a:pPr defTabSz="457200">
              <a:spcBef>
                <a:spcPts val="0"/>
              </a:spcBef>
              <a:spcAft>
                <a:spcPts val="1200"/>
              </a:spcAft>
            </a:pPr>
            <a:r>
              <a:rPr lang="en-US" sz="1400" dirty="0"/>
              <a:t>I</a:t>
            </a:r>
            <a:r>
              <a:rPr lang="en-US" sz="1400" dirty="0" smtClean="0"/>
              <a:t>dentify </a:t>
            </a:r>
            <a:r>
              <a:rPr lang="en-US" sz="1400" dirty="0"/>
              <a:t>opportunities to improve operational efficiency, </a:t>
            </a:r>
            <a:r>
              <a:rPr lang="en-US" sz="1400" dirty="0" smtClean="0">
                <a:solidFill>
                  <a:schemeClr val="bg1">
                    <a:lumMod val="75000"/>
                  </a:schemeClr>
                </a:solidFill>
              </a:rPr>
              <a:t>reduce costs</a:t>
            </a:r>
            <a:r>
              <a:rPr lang="en-US" sz="1400" dirty="0">
                <a:solidFill>
                  <a:schemeClr val="bg1">
                    <a:lumMod val="75000"/>
                  </a:schemeClr>
                </a:solidFill>
              </a:rPr>
              <a:t>, </a:t>
            </a:r>
            <a:r>
              <a:rPr lang="en-US" sz="1400" dirty="0" smtClean="0">
                <a:solidFill>
                  <a:schemeClr val="bg1">
                    <a:lumMod val="75000"/>
                  </a:schemeClr>
                </a:solidFill>
              </a:rPr>
              <a:t>enhance the </a:t>
            </a:r>
            <a:r>
              <a:rPr lang="en-US" sz="1400" dirty="0">
                <a:solidFill>
                  <a:schemeClr val="bg1">
                    <a:lumMod val="75000"/>
                  </a:schemeClr>
                </a:solidFill>
              </a:rPr>
              <a:t>client </a:t>
            </a:r>
            <a:r>
              <a:rPr lang="en-US" sz="1400" dirty="0" smtClean="0">
                <a:solidFill>
                  <a:schemeClr val="bg1">
                    <a:lumMod val="75000"/>
                  </a:schemeClr>
                </a:solidFill>
              </a:rPr>
              <a:t>experience </a:t>
            </a:r>
            <a:r>
              <a:rPr lang="en-US" sz="1400" dirty="0">
                <a:solidFill>
                  <a:schemeClr val="bg1">
                    <a:lumMod val="75000"/>
                  </a:schemeClr>
                </a:solidFill>
              </a:rPr>
              <a:t>and</a:t>
            </a:r>
            <a:r>
              <a:rPr lang="en-US" sz="1400" dirty="0"/>
              <a:t> improve sales </a:t>
            </a:r>
            <a:r>
              <a:rPr lang="en-US" sz="1400" dirty="0" smtClean="0"/>
              <a:t>effectiveness. </a:t>
            </a:r>
            <a:endParaRPr lang="en-US" sz="1400" dirty="0"/>
          </a:p>
          <a:p>
            <a:pPr lvl="0" defTabSz="457200">
              <a:spcBef>
                <a:spcPts val="0"/>
              </a:spcBef>
              <a:spcAft>
                <a:spcPts val="0"/>
              </a:spcAft>
            </a:pPr>
            <a:r>
              <a:rPr lang="en-US" dirty="0" smtClean="0">
                <a:solidFill>
                  <a:schemeClr val="accent3">
                    <a:lumMod val="75000"/>
                  </a:schemeClr>
                </a:solidFill>
              </a:rPr>
              <a:t>Branch Experience Benchmarking</a:t>
            </a:r>
          </a:p>
          <a:p>
            <a:pPr lvl="0" defTabSz="457200">
              <a:spcBef>
                <a:spcPts val="0"/>
              </a:spcBef>
              <a:spcAft>
                <a:spcPts val="1200"/>
              </a:spcAft>
            </a:pPr>
            <a:r>
              <a:rPr lang="en-US" sz="1400" dirty="0" smtClean="0"/>
              <a:t>Understand </a:t>
            </a:r>
            <a:r>
              <a:rPr lang="en-US" sz="1400" dirty="0"/>
              <a:t>how the current experience you deliver compares to industry peers and best practice institutions. </a:t>
            </a:r>
          </a:p>
        </p:txBody>
      </p:sp>
      <p:sp>
        <p:nvSpPr>
          <p:cNvPr id="7" name="VctRoadmap_ID_5"/>
          <p:cNvSpPr txBox="1"/>
          <p:nvPr>
            <p:custDataLst>
              <p:tags r:id="rId6"/>
            </p:custDataLst>
          </p:nvPr>
        </p:nvSpPr>
        <p:spPr bwMode="gray">
          <a:xfrm>
            <a:off x="6705600" y="88900"/>
            <a:ext cx="2286000" cy="153888"/>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0" tIns="0" rIns="0" bIns="0" rtlCol="0" anchor="t" anchorCtr="0">
            <a:spAutoFit/>
          </a:bodyPr>
          <a:lstStyle/>
          <a:p>
            <a:pPr marL="0" lvl="0" indent="0" algn="r" defTabSz="914400" rtl="0" eaLnBrk="1" latinLnBrk="0" hangingPunct="1">
              <a:lnSpc>
                <a:spcPct val="100000"/>
              </a:lnSpc>
              <a:spcBef>
                <a:spcPts val="0"/>
              </a:spcBef>
              <a:spcAft>
                <a:spcPts val="0"/>
              </a:spcAft>
              <a:buNone/>
            </a:pPr>
            <a:r>
              <a:rPr lang="en-US" sz="1000" b="0" i="0" dirty="0" smtClean="0">
                <a:solidFill>
                  <a:schemeClr val="accent5"/>
                </a:solidFill>
                <a:latin typeface="+mn-lt"/>
              </a:rPr>
              <a:t>Global Advisory Services</a:t>
            </a:r>
            <a:endParaRPr lang="sa-IN" sz="1000" b="0" i="0" dirty="0" smtClean="0">
              <a:solidFill>
                <a:schemeClr val="accent5"/>
              </a:solidFill>
              <a:latin typeface="+mn-lt"/>
            </a:endParaRPr>
          </a:p>
        </p:txBody>
      </p:sp>
    </p:spTree>
    <p:extLst>
      <p:ext uri="{BB962C8B-B14F-4D97-AF65-F5344CB8AC3E}">
        <p14:creationId xmlns:p14="http://schemas.microsoft.com/office/powerpoint/2010/main" val="3104002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sz="quarter" idx="11"/>
            <p:custDataLst>
              <p:tags r:id="rId1"/>
            </p:custDataLst>
          </p:nvPr>
        </p:nvSpPr>
        <p:spPr>
          <a:xfrm>
            <a:off x="722311" y="2819400"/>
            <a:ext cx="3657600" cy="2971800"/>
          </a:xfrm>
        </p:spPr>
        <p:txBody>
          <a:bodyPr>
            <a:noAutofit/>
          </a:bodyPr>
          <a:lstStyle/>
          <a:p>
            <a:pPr lvl="0" defTabSz="457200">
              <a:spcBef>
                <a:spcPts val="0"/>
              </a:spcBef>
              <a:spcAft>
                <a:spcPts val="0"/>
              </a:spcAft>
            </a:pPr>
            <a:r>
              <a:rPr lang="en-US" dirty="0" smtClean="0">
                <a:solidFill>
                  <a:srgbClr val="009A8E"/>
                </a:solidFill>
              </a:rPr>
              <a:t>Technology Adoption Planning</a:t>
            </a:r>
          </a:p>
          <a:p>
            <a:pPr defTabSz="457200">
              <a:spcBef>
                <a:spcPts val="0"/>
              </a:spcBef>
              <a:spcAft>
                <a:spcPts val="1200"/>
              </a:spcAft>
            </a:pPr>
            <a:r>
              <a:rPr lang="en-US" sz="1400" dirty="0" smtClean="0"/>
              <a:t>Develop </a:t>
            </a:r>
            <a:r>
              <a:rPr lang="en-US" sz="1400" dirty="0">
                <a:solidFill>
                  <a:schemeClr val="bg1">
                    <a:lumMod val="75000"/>
                  </a:schemeClr>
                </a:solidFill>
              </a:rPr>
              <a:t>a </a:t>
            </a:r>
            <a:r>
              <a:rPr lang="en-US" sz="1400" dirty="0" smtClean="0">
                <a:solidFill>
                  <a:schemeClr val="bg1">
                    <a:lumMod val="75000"/>
                  </a:schemeClr>
                </a:solidFill>
              </a:rPr>
              <a:t>comprehensive program </a:t>
            </a:r>
            <a:r>
              <a:rPr lang="en-US" sz="1400" dirty="0">
                <a:solidFill>
                  <a:schemeClr val="bg1">
                    <a:lumMod val="75000"/>
                  </a:schemeClr>
                </a:solidFill>
              </a:rPr>
              <a:t>to address employee readiness, customer adoption, </a:t>
            </a:r>
            <a:r>
              <a:rPr lang="en-US" sz="1400" dirty="0" smtClean="0">
                <a:solidFill>
                  <a:schemeClr val="bg1">
                    <a:lumMod val="75000"/>
                  </a:schemeClr>
                </a:solidFill>
              </a:rPr>
              <a:t>and policies </a:t>
            </a:r>
            <a:r>
              <a:rPr lang="en-US" sz="1400" dirty="0">
                <a:solidFill>
                  <a:schemeClr val="bg1">
                    <a:lumMod val="75000"/>
                  </a:schemeClr>
                </a:solidFill>
              </a:rPr>
              <a:t>and procedures to support </a:t>
            </a:r>
            <a:r>
              <a:rPr lang="en-US" sz="1400" dirty="0" smtClean="0">
                <a:solidFill>
                  <a:schemeClr val="bg1">
                    <a:lumMod val="75000"/>
                  </a:schemeClr>
                </a:solidFill>
              </a:rPr>
              <a:t>new branch technologies</a:t>
            </a:r>
            <a:r>
              <a:rPr lang="en-US" sz="1200" dirty="0" smtClean="0">
                <a:solidFill>
                  <a:schemeClr val="bg1">
                    <a:lumMod val="75000"/>
                  </a:schemeClr>
                </a:solidFill>
              </a:rPr>
              <a:t>. </a:t>
            </a:r>
          </a:p>
          <a:p>
            <a:pPr defTabSz="457200">
              <a:spcBef>
                <a:spcPts val="0"/>
              </a:spcBef>
              <a:spcAft>
                <a:spcPts val="1200"/>
              </a:spcAft>
            </a:pPr>
            <a:r>
              <a:rPr lang="en-US" dirty="0" smtClean="0">
                <a:solidFill>
                  <a:srgbClr val="009A8E"/>
                </a:solidFill>
              </a:rPr>
              <a:t>Employee Readiness Guide                         </a:t>
            </a:r>
            <a:r>
              <a:rPr lang="en-US" sz="1400" dirty="0" smtClean="0"/>
              <a:t>Confirm branch associates can support technology solutions and </a:t>
            </a:r>
            <a:r>
              <a:rPr lang="en-US" sz="1400" dirty="0"/>
              <a:t>drive customer </a:t>
            </a:r>
            <a:r>
              <a:rPr lang="en-US" sz="1400" dirty="0" smtClean="0"/>
              <a:t>adoption. </a:t>
            </a:r>
            <a:endParaRPr lang="en-US" sz="1400" dirty="0"/>
          </a:p>
        </p:txBody>
      </p:sp>
      <p:sp>
        <p:nvSpPr>
          <p:cNvPr id="16" name="VctSubjectTitle_ID_9"/>
          <p:cNvSpPr txBox="1"/>
          <p:nvPr>
            <p:custDataLst>
              <p:tags r:id="rId2"/>
            </p:custDataLst>
          </p:nvPr>
        </p:nvSpPr>
        <p:spPr bwMode="gray">
          <a:xfrm>
            <a:off x="722312" y="457200"/>
            <a:ext cx="7042343" cy="504143"/>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0" tIns="39600" rIns="0" bIns="0" rtlCol="0" anchor="t" anchorCtr="0">
            <a:noAutofit/>
          </a:bodyPr>
          <a:lstStyle>
            <a:defPPr>
              <a:defRPr lang="en-US"/>
            </a:defPPr>
            <a:lvl1pPr>
              <a:defRPr>
                <a:solidFill>
                  <a:schemeClr val="accent5"/>
                </a:solidFill>
              </a:defRPr>
            </a:lvl1pPr>
          </a:lstStyle>
          <a:p>
            <a:r>
              <a:rPr lang="en-US" sz="1400" dirty="0">
                <a:solidFill>
                  <a:srgbClr val="009A8E"/>
                </a:solidFill>
              </a:rPr>
              <a:t>READINESS &amp; </a:t>
            </a:r>
            <a:r>
              <a:rPr lang="en-US" sz="1400" dirty="0" smtClean="0">
                <a:solidFill>
                  <a:srgbClr val="009A8E"/>
                </a:solidFill>
              </a:rPr>
              <a:t>ADOPTION</a:t>
            </a:r>
            <a:endParaRPr lang="en-US" sz="1400" dirty="0">
              <a:solidFill>
                <a:srgbClr val="009A8E"/>
              </a:solidFill>
            </a:endParaRPr>
          </a:p>
        </p:txBody>
      </p:sp>
      <p:sp>
        <p:nvSpPr>
          <p:cNvPr id="17" name="Title 5"/>
          <p:cNvSpPr txBox="1">
            <a:spLocks/>
          </p:cNvSpPr>
          <p:nvPr>
            <p:custDataLst>
              <p:tags r:id="rId3"/>
            </p:custDataLst>
          </p:nvPr>
        </p:nvSpPr>
        <p:spPr>
          <a:xfrm>
            <a:off x="722312" y="887840"/>
            <a:ext cx="7964487" cy="1212280"/>
          </a:xfrm>
          <a:prstGeom prst="rect">
            <a:avLst/>
          </a:prstGeom>
        </p:spPr>
        <p:txBody>
          <a:bodyPr vert="horz" lIns="0" tIns="36000" rIns="0" bIns="0" rtlCol="0" anchor="t" anchorCtr="0">
            <a:noAutofit/>
          </a:bodyPr>
          <a:lstStyle>
            <a:lvl1pPr algn="l" defTabSz="914400" rtl="0" eaLnBrk="1" latinLnBrk="0" hangingPunct="1">
              <a:spcBef>
                <a:spcPct val="0"/>
              </a:spcBef>
              <a:buNone/>
              <a:defRPr sz="2400" b="0" kern="1200" baseline="0">
                <a:solidFill>
                  <a:schemeClr val="accent1"/>
                </a:solidFill>
                <a:latin typeface="+mj-lt"/>
                <a:ea typeface="+mj-ea"/>
                <a:cs typeface="+mj-cs"/>
              </a:defRPr>
            </a:lvl1pPr>
          </a:lstStyle>
          <a:p>
            <a:r>
              <a:rPr lang="en-US" sz="3200" dirty="0" smtClean="0">
                <a:solidFill>
                  <a:schemeClr val="accent5"/>
                </a:solidFill>
              </a:rPr>
              <a:t>CONSIDER TECHNOLOGY, </a:t>
            </a:r>
          </a:p>
          <a:p>
            <a:r>
              <a:rPr lang="en-US" sz="3200" dirty="0" smtClean="0">
                <a:solidFill>
                  <a:schemeClr val="accent5"/>
                </a:solidFill>
              </a:rPr>
              <a:t>EMPLOYEE AND CUSTOMER AWARENESS</a:t>
            </a:r>
            <a:endParaRPr lang="en-US" sz="3200" dirty="0">
              <a:solidFill>
                <a:schemeClr val="accent5"/>
              </a:solidFill>
            </a:endParaRPr>
          </a:p>
        </p:txBody>
      </p:sp>
      <p:pic>
        <p:nvPicPr>
          <p:cNvPr id="13" name="Picture 12"/>
          <p:cNvPicPr>
            <a:picLocks noChangeAspect="1"/>
          </p:cNvPicPr>
          <p:nvPr>
            <p:custDataLst>
              <p:tags r:id="rId4"/>
            </p:custDataLst>
          </p:nvPr>
        </p:nvPicPr>
        <p:blipFill>
          <a:blip r:embed="rId9"/>
          <a:stretch>
            <a:fillRect/>
          </a:stretch>
        </p:blipFill>
        <p:spPr>
          <a:xfrm>
            <a:off x="6934200" y="855822"/>
            <a:ext cx="1236915" cy="1603938"/>
          </a:xfrm>
          <a:prstGeom prst="rect">
            <a:avLst/>
          </a:prstGeom>
        </p:spPr>
      </p:pic>
      <p:sp>
        <p:nvSpPr>
          <p:cNvPr id="6" name="Content Placeholder 2"/>
          <p:cNvSpPr>
            <a:spLocks noGrp="1"/>
          </p:cNvSpPr>
          <p:nvPr>
            <p:ph sz="quarter" idx="11"/>
            <p:custDataLst>
              <p:tags r:id="rId5"/>
            </p:custDataLst>
          </p:nvPr>
        </p:nvSpPr>
        <p:spPr>
          <a:xfrm>
            <a:off x="4800600" y="2819400"/>
            <a:ext cx="3657600" cy="2971800"/>
          </a:xfrm>
        </p:spPr>
        <p:txBody>
          <a:bodyPr>
            <a:noAutofit/>
          </a:bodyPr>
          <a:lstStyle/>
          <a:p>
            <a:pPr lvl="0" defTabSz="457200">
              <a:spcBef>
                <a:spcPts val="0"/>
              </a:spcBef>
              <a:spcAft>
                <a:spcPts val="0"/>
              </a:spcAft>
            </a:pPr>
            <a:r>
              <a:rPr lang="en-US" dirty="0" smtClean="0">
                <a:solidFill>
                  <a:srgbClr val="009A8E"/>
                </a:solidFill>
              </a:rPr>
              <a:t>Branch Experience Training</a:t>
            </a:r>
          </a:p>
          <a:p>
            <a:pPr lvl="0" defTabSz="457200">
              <a:spcBef>
                <a:spcPts val="0"/>
              </a:spcBef>
              <a:spcAft>
                <a:spcPts val="1200"/>
              </a:spcAft>
            </a:pPr>
            <a:r>
              <a:rPr lang="en-US" sz="1400" dirty="0">
                <a:solidFill>
                  <a:schemeClr val="bg1">
                    <a:lumMod val="75000"/>
                  </a:schemeClr>
                </a:solidFill>
              </a:rPr>
              <a:t>T</a:t>
            </a:r>
            <a:r>
              <a:rPr lang="en-US" sz="1400" dirty="0" smtClean="0">
                <a:solidFill>
                  <a:schemeClr val="bg1">
                    <a:lumMod val="75000"/>
                  </a:schemeClr>
                </a:solidFill>
              </a:rPr>
              <a:t>rain </a:t>
            </a:r>
            <a:r>
              <a:rPr lang="en-US" sz="1400" dirty="0">
                <a:solidFill>
                  <a:schemeClr val="bg1">
                    <a:lumMod val="75000"/>
                  </a:schemeClr>
                </a:solidFill>
              </a:rPr>
              <a:t>your associates on the des</a:t>
            </a:r>
            <a:r>
              <a:rPr lang="en-US" sz="1400" dirty="0"/>
              <a:t>ired customer experience, branch choreography and how to leverage technology solutions.</a:t>
            </a:r>
          </a:p>
          <a:p>
            <a:pPr lvl="0" defTabSz="457200">
              <a:spcBef>
                <a:spcPts val="0"/>
              </a:spcBef>
              <a:spcAft>
                <a:spcPts val="0"/>
              </a:spcAft>
            </a:pPr>
            <a:r>
              <a:rPr lang="en-US" dirty="0" smtClean="0">
                <a:solidFill>
                  <a:srgbClr val="009A8E"/>
                </a:solidFill>
              </a:rPr>
              <a:t>Pilot Definition &amp; Planning</a:t>
            </a:r>
          </a:p>
          <a:p>
            <a:pPr lvl="0" defTabSz="457200">
              <a:spcBef>
                <a:spcPts val="0"/>
              </a:spcBef>
              <a:spcAft>
                <a:spcPts val="1200"/>
              </a:spcAft>
            </a:pPr>
            <a:r>
              <a:rPr lang="en-US" sz="1400" dirty="0" smtClean="0"/>
              <a:t>Address </a:t>
            </a:r>
            <a:r>
              <a:rPr lang="en-US" sz="1400" dirty="0"/>
              <a:t>appropriate </a:t>
            </a:r>
            <a:r>
              <a:rPr lang="en-US" sz="1400" dirty="0" smtClean="0"/>
              <a:t>factors, </a:t>
            </a:r>
            <a:r>
              <a:rPr lang="en-US" sz="1400" dirty="0"/>
              <a:t>such as human capital, technology, process, branch experience and measurement criteria to prepare for pilot launch</a:t>
            </a:r>
            <a:r>
              <a:rPr lang="en-US" sz="1000" dirty="0"/>
              <a:t>.</a:t>
            </a:r>
          </a:p>
        </p:txBody>
      </p:sp>
      <p:sp>
        <p:nvSpPr>
          <p:cNvPr id="7" name="VctRoadmap_ID_5"/>
          <p:cNvSpPr txBox="1"/>
          <p:nvPr>
            <p:custDataLst>
              <p:tags r:id="rId6"/>
            </p:custDataLst>
          </p:nvPr>
        </p:nvSpPr>
        <p:spPr bwMode="gray">
          <a:xfrm>
            <a:off x="6705600" y="88900"/>
            <a:ext cx="2286000" cy="153888"/>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0" tIns="0" rIns="0" bIns="0" rtlCol="0" anchor="t" anchorCtr="0">
            <a:spAutoFit/>
          </a:bodyPr>
          <a:lstStyle/>
          <a:p>
            <a:pPr marL="0" lvl="0" indent="0" algn="r" defTabSz="914400" rtl="0" eaLnBrk="1" latinLnBrk="0" hangingPunct="1">
              <a:lnSpc>
                <a:spcPct val="100000"/>
              </a:lnSpc>
              <a:spcBef>
                <a:spcPts val="0"/>
              </a:spcBef>
              <a:spcAft>
                <a:spcPts val="0"/>
              </a:spcAft>
              <a:buNone/>
            </a:pPr>
            <a:r>
              <a:rPr lang="en-US" sz="1000" b="0" i="0" dirty="0" smtClean="0">
                <a:solidFill>
                  <a:schemeClr val="accent5"/>
                </a:solidFill>
                <a:latin typeface="+mn-lt"/>
              </a:rPr>
              <a:t>Global Advisory Services</a:t>
            </a:r>
            <a:endParaRPr lang="sa-IN" sz="1000" b="0" i="0" dirty="0" smtClean="0">
              <a:solidFill>
                <a:schemeClr val="accent5"/>
              </a:solidFill>
              <a:latin typeface="+mn-lt"/>
            </a:endParaRPr>
          </a:p>
        </p:txBody>
      </p:sp>
    </p:spTree>
    <p:extLst>
      <p:ext uri="{BB962C8B-B14F-4D97-AF65-F5344CB8AC3E}">
        <p14:creationId xmlns:p14="http://schemas.microsoft.com/office/powerpoint/2010/main" val="1426734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sz="quarter" idx="11"/>
            <p:custDataLst>
              <p:tags r:id="rId1"/>
            </p:custDataLst>
          </p:nvPr>
        </p:nvSpPr>
        <p:spPr>
          <a:xfrm>
            <a:off x="722312" y="2819400"/>
            <a:ext cx="3657600" cy="2971800"/>
          </a:xfrm>
        </p:spPr>
        <p:txBody>
          <a:bodyPr>
            <a:noAutofit/>
          </a:bodyPr>
          <a:lstStyle/>
          <a:p>
            <a:pPr lvl="0" defTabSz="457200">
              <a:spcBef>
                <a:spcPts val="0"/>
              </a:spcBef>
              <a:spcAft>
                <a:spcPts val="0"/>
              </a:spcAft>
            </a:pPr>
            <a:r>
              <a:rPr lang="en-US" dirty="0" smtClean="0">
                <a:solidFill>
                  <a:schemeClr val="accent6">
                    <a:lumMod val="75000"/>
                  </a:schemeClr>
                </a:solidFill>
              </a:rPr>
              <a:t>Pilot Program Management</a:t>
            </a:r>
          </a:p>
          <a:p>
            <a:pPr defTabSz="457200">
              <a:spcBef>
                <a:spcPts val="0"/>
              </a:spcBef>
              <a:spcAft>
                <a:spcPts val="1200"/>
              </a:spcAft>
            </a:pPr>
            <a:r>
              <a:rPr lang="en-US" sz="1400" dirty="0" smtClean="0"/>
              <a:t>Understand </a:t>
            </a:r>
            <a:r>
              <a:rPr lang="en-US" sz="1400" dirty="0"/>
              <a:t>the impact of </a:t>
            </a:r>
            <a:r>
              <a:rPr lang="en-US" sz="1400" dirty="0" smtClean="0"/>
              <a:t>pilot program changes </a:t>
            </a:r>
            <a:r>
              <a:rPr lang="en-US" sz="1400" dirty="0"/>
              <a:t>in a controlled </a:t>
            </a:r>
            <a:r>
              <a:rPr lang="en-US" sz="1400" dirty="0" smtClean="0"/>
              <a:t>environment to help </a:t>
            </a:r>
            <a:r>
              <a:rPr lang="en-US" sz="1400" dirty="0"/>
              <a:t>reduce risk. </a:t>
            </a:r>
            <a:endParaRPr lang="en-US" sz="1400" dirty="0" smtClean="0"/>
          </a:p>
          <a:p>
            <a:pPr lvl="0" defTabSz="457200">
              <a:spcBef>
                <a:spcPts val="0"/>
              </a:spcBef>
              <a:spcAft>
                <a:spcPts val="0"/>
              </a:spcAft>
            </a:pPr>
            <a:r>
              <a:rPr lang="en-US" dirty="0" smtClean="0">
                <a:solidFill>
                  <a:schemeClr val="accent6">
                    <a:lumMod val="75000"/>
                  </a:schemeClr>
                </a:solidFill>
              </a:rPr>
              <a:t>Deployment Program Development</a:t>
            </a:r>
          </a:p>
          <a:p>
            <a:pPr defTabSz="457200">
              <a:spcBef>
                <a:spcPts val="0"/>
              </a:spcBef>
              <a:spcAft>
                <a:spcPts val="1200"/>
              </a:spcAft>
            </a:pPr>
            <a:r>
              <a:rPr lang="en-US" sz="1400" dirty="0" smtClean="0"/>
              <a:t>Develop </a:t>
            </a:r>
            <a:r>
              <a:rPr lang="en-US" sz="1400" dirty="0"/>
              <a:t>a broader launch plan </a:t>
            </a:r>
            <a:r>
              <a:rPr lang="en-US" sz="1400" dirty="0" smtClean="0"/>
              <a:t>to assist </a:t>
            </a:r>
            <a:r>
              <a:rPr lang="en-US" sz="1400" dirty="0"/>
              <a:t>with deployment but also monitor evolving industry </a:t>
            </a:r>
            <a:r>
              <a:rPr lang="en-US" sz="1400" dirty="0" smtClean="0"/>
              <a:t>trends</a:t>
            </a:r>
            <a:r>
              <a:rPr lang="en-US" sz="1200" dirty="0" smtClean="0"/>
              <a:t>.</a:t>
            </a:r>
            <a:endParaRPr lang="en-US" sz="1200" dirty="0"/>
          </a:p>
        </p:txBody>
      </p:sp>
      <p:sp>
        <p:nvSpPr>
          <p:cNvPr id="16" name="VctSubjectTitle_ID_9"/>
          <p:cNvSpPr txBox="1"/>
          <p:nvPr>
            <p:custDataLst>
              <p:tags r:id="rId2"/>
            </p:custDataLst>
          </p:nvPr>
        </p:nvSpPr>
        <p:spPr bwMode="gray">
          <a:xfrm>
            <a:off x="722312" y="457200"/>
            <a:ext cx="7042343" cy="504143"/>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0" tIns="39600" rIns="0" bIns="0" rtlCol="0" anchor="t" anchorCtr="0">
            <a:noAutofit/>
          </a:bodyPr>
          <a:lstStyle>
            <a:defPPr>
              <a:defRPr lang="en-US"/>
            </a:defPPr>
            <a:lvl1pPr>
              <a:defRPr>
                <a:solidFill>
                  <a:schemeClr val="accent5"/>
                </a:solidFill>
              </a:defRPr>
            </a:lvl1pPr>
          </a:lstStyle>
          <a:p>
            <a:r>
              <a:rPr lang="en-US" sz="1400" dirty="0">
                <a:solidFill>
                  <a:schemeClr val="accent6">
                    <a:lumMod val="75000"/>
                  </a:schemeClr>
                </a:solidFill>
              </a:rPr>
              <a:t>TRANSFORMATION </a:t>
            </a:r>
            <a:r>
              <a:rPr lang="en-US" sz="1400" dirty="0" smtClean="0">
                <a:solidFill>
                  <a:schemeClr val="accent6">
                    <a:lumMod val="75000"/>
                  </a:schemeClr>
                </a:solidFill>
              </a:rPr>
              <a:t>EXECUTION</a:t>
            </a:r>
            <a:endParaRPr lang="en-US" sz="1400" dirty="0">
              <a:solidFill>
                <a:schemeClr val="accent6">
                  <a:lumMod val="75000"/>
                </a:schemeClr>
              </a:solidFill>
            </a:endParaRPr>
          </a:p>
        </p:txBody>
      </p:sp>
      <p:sp>
        <p:nvSpPr>
          <p:cNvPr id="17" name="Title 5"/>
          <p:cNvSpPr txBox="1">
            <a:spLocks/>
          </p:cNvSpPr>
          <p:nvPr>
            <p:custDataLst>
              <p:tags r:id="rId3"/>
            </p:custDataLst>
          </p:nvPr>
        </p:nvSpPr>
        <p:spPr>
          <a:xfrm>
            <a:off x="722312" y="887840"/>
            <a:ext cx="8193088" cy="1480076"/>
          </a:xfrm>
          <a:prstGeom prst="rect">
            <a:avLst/>
          </a:prstGeom>
        </p:spPr>
        <p:txBody>
          <a:bodyPr vert="horz" lIns="0" tIns="36000" rIns="0" bIns="0" rtlCol="0" anchor="t" anchorCtr="0">
            <a:noAutofit/>
          </a:bodyPr>
          <a:lstStyle>
            <a:lvl1pPr algn="l" defTabSz="914400" rtl="0" eaLnBrk="1" latinLnBrk="0" hangingPunct="1">
              <a:spcBef>
                <a:spcPct val="0"/>
              </a:spcBef>
              <a:buNone/>
              <a:defRPr sz="2400" b="0" kern="1200" baseline="0">
                <a:solidFill>
                  <a:schemeClr val="accent1"/>
                </a:solidFill>
                <a:latin typeface="+mj-lt"/>
                <a:ea typeface="+mj-ea"/>
                <a:cs typeface="+mj-cs"/>
              </a:defRPr>
            </a:lvl1pPr>
          </a:lstStyle>
          <a:p>
            <a:r>
              <a:rPr lang="en-US" sz="3200" dirty="0" smtClean="0">
                <a:solidFill>
                  <a:schemeClr val="accent5"/>
                </a:solidFill>
              </a:rPr>
              <a:t>ENSURE YOUR </a:t>
            </a:r>
            <a:r>
              <a:rPr lang="en-US" sz="3200" dirty="0">
                <a:solidFill>
                  <a:schemeClr val="accent5"/>
                </a:solidFill>
              </a:rPr>
              <a:t>STRATEGY </a:t>
            </a:r>
            <a:endParaRPr lang="en-US" sz="3200" dirty="0" smtClean="0">
              <a:solidFill>
                <a:schemeClr val="accent5"/>
              </a:solidFill>
            </a:endParaRPr>
          </a:p>
          <a:p>
            <a:r>
              <a:rPr lang="en-US" sz="3200" dirty="0" smtClean="0">
                <a:solidFill>
                  <a:schemeClr val="accent5"/>
                </a:solidFill>
              </a:rPr>
              <a:t>STAYS </a:t>
            </a:r>
            <a:r>
              <a:rPr lang="en-US" sz="3200" dirty="0">
                <a:solidFill>
                  <a:schemeClr val="accent5"/>
                </a:solidFill>
              </a:rPr>
              <a:t>MEANINGFUL </a:t>
            </a:r>
            <a:r>
              <a:rPr lang="en-US" sz="3200" dirty="0" smtClean="0">
                <a:solidFill>
                  <a:schemeClr val="accent5"/>
                </a:solidFill>
              </a:rPr>
              <a:t>WITH </a:t>
            </a:r>
          </a:p>
          <a:p>
            <a:r>
              <a:rPr lang="en-US" sz="3200" dirty="0" smtClean="0">
                <a:solidFill>
                  <a:schemeClr val="accent5"/>
                </a:solidFill>
              </a:rPr>
              <a:t>PROVEN EXECUTION</a:t>
            </a:r>
            <a:endParaRPr lang="en-US" sz="3200" dirty="0">
              <a:solidFill>
                <a:schemeClr val="accent5"/>
              </a:solidFill>
            </a:endParaRPr>
          </a:p>
        </p:txBody>
      </p:sp>
      <p:grpSp>
        <p:nvGrpSpPr>
          <p:cNvPr id="7" name="Group 6"/>
          <p:cNvGrpSpPr>
            <a:grpSpLocks noChangeAspect="1"/>
          </p:cNvGrpSpPr>
          <p:nvPr>
            <p:custDataLst>
              <p:tags r:id="rId4"/>
            </p:custDataLst>
          </p:nvPr>
        </p:nvGrpSpPr>
        <p:grpSpPr>
          <a:xfrm>
            <a:off x="6739828" y="887840"/>
            <a:ext cx="1600200" cy="1524000"/>
            <a:chOff x="448733" y="1540933"/>
            <a:chExt cx="3923020" cy="3797829"/>
          </a:xfrm>
        </p:grpSpPr>
        <p:pic>
          <p:nvPicPr>
            <p:cNvPr id="8" name="Picture 7"/>
            <p:cNvPicPr>
              <a:picLocks noChangeAspect="1"/>
            </p:cNvPicPr>
            <p:nvPr>
              <p:custDataLst>
                <p:tags r:id="rId7"/>
              </p:custDataLst>
            </p:nvPr>
          </p:nvPicPr>
          <p:blipFill>
            <a:blip r:embed="rId13"/>
            <a:stretch>
              <a:fillRect/>
            </a:stretch>
          </p:blipFill>
          <p:spPr>
            <a:xfrm>
              <a:off x="609600" y="1600200"/>
              <a:ext cx="3609753" cy="3636962"/>
            </a:xfrm>
            <a:prstGeom prst="rect">
              <a:avLst/>
            </a:prstGeom>
          </p:spPr>
        </p:pic>
        <p:sp>
          <p:nvSpPr>
            <p:cNvPr id="9" name="Rectangle 8"/>
            <p:cNvSpPr/>
            <p:nvPr>
              <p:custDataLst>
                <p:tags r:id="rId8"/>
              </p:custDataLst>
            </p:nvPr>
          </p:nvSpPr>
          <p:spPr bwMode="gray">
            <a:xfrm>
              <a:off x="3809999" y="4652962"/>
              <a:ext cx="409353" cy="60960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smtClean="0">
                <a:solidFill>
                  <a:schemeClr val="tx1"/>
                </a:solidFill>
              </a:endParaRPr>
            </a:p>
          </p:txBody>
        </p:sp>
        <p:sp>
          <p:nvSpPr>
            <p:cNvPr id="10" name="Rectangle 9"/>
            <p:cNvSpPr/>
            <p:nvPr>
              <p:custDataLst>
                <p:tags r:id="rId9"/>
              </p:custDataLst>
            </p:nvPr>
          </p:nvSpPr>
          <p:spPr bwMode="gray">
            <a:xfrm>
              <a:off x="3048001" y="5105400"/>
              <a:ext cx="1323752" cy="23336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smtClean="0">
                <a:solidFill>
                  <a:schemeClr val="tx1"/>
                </a:solidFill>
              </a:endParaRPr>
            </a:p>
          </p:txBody>
        </p:sp>
        <p:sp>
          <p:nvSpPr>
            <p:cNvPr id="13" name="Rectangle 12"/>
            <p:cNvSpPr/>
            <p:nvPr>
              <p:custDataLst>
                <p:tags r:id="rId10"/>
              </p:custDataLst>
            </p:nvPr>
          </p:nvSpPr>
          <p:spPr bwMode="gray">
            <a:xfrm>
              <a:off x="448733" y="1540933"/>
              <a:ext cx="541867" cy="60960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b="1" dirty="0" smtClean="0">
                <a:solidFill>
                  <a:schemeClr val="tx1"/>
                </a:solidFill>
              </a:endParaRPr>
            </a:p>
          </p:txBody>
        </p:sp>
      </p:grpSp>
      <p:sp>
        <p:nvSpPr>
          <p:cNvPr id="15" name="Content Placeholder 2"/>
          <p:cNvSpPr>
            <a:spLocks noGrp="1"/>
          </p:cNvSpPr>
          <p:nvPr>
            <p:ph sz="quarter" idx="11"/>
            <p:custDataLst>
              <p:tags r:id="rId5"/>
            </p:custDataLst>
          </p:nvPr>
        </p:nvSpPr>
        <p:spPr>
          <a:xfrm>
            <a:off x="4800600" y="2819400"/>
            <a:ext cx="3657600" cy="2971800"/>
          </a:xfrm>
        </p:spPr>
        <p:txBody>
          <a:bodyPr>
            <a:noAutofit/>
          </a:bodyPr>
          <a:lstStyle/>
          <a:p>
            <a:pPr lvl="0" defTabSz="457200">
              <a:spcBef>
                <a:spcPts val="0"/>
              </a:spcBef>
              <a:spcAft>
                <a:spcPts val="0"/>
              </a:spcAft>
            </a:pPr>
            <a:r>
              <a:rPr lang="en-US" dirty="0" smtClean="0">
                <a:solidFill>
                  <a:schemeClr val="accent6">
                    <a:lumMod val="75000"/>
                  </a:schemeClr>
                </a:solidFill>
              </a:rPr>
              <a:t>Advanced Functionality Assessment</a:t>
            </a:r>
            <a:endParaRPr lang="en-US" dirty="0">
              <a:solidFill>
                <a:srgbClr val="FF0000"/>
              </a:solidFill>
            </a:endParaRPr>
          </a:p>
          <a:p>
            <a:pPr lvl="0" defTabSz="457200">
              <a:spcBef>
                <a:spcPts val="0"/>
              </a:spcBef>
              <a:spcAft>
                <a:spcPts val="0"/>
              </a:spcAft>
            </a:pPr>
            <a:r>
              <a:rPr lang="en-US" sz="1400" dirty="0" smtClean="0">
                <a:solidFill>
                  <a:schemeClr val="bg1">
                    <a:lumMod val="75000"/>
                  </a:schemeClr>
                </a:solidFill>
              </a:rPr>
              <a:t>Benchmark your capabilities against best-in-class providers to identify improvements.</a:t>
            </a:r>
          </a:p>
          <a:p>
            <a:pPr lvl="0" defTabSz="457200">
              <a:spcBef>
                <a:spcPts val="0"/>
              </a:spcBef>
              <a:spcAft>
                <a:spcPts val="0"/>
              </a:spcAft>
            </a:pPr>
            <a:endParaRPr lang="en-US" sz="1000" dirty="0"/>
          </a:p>
          <a:p>
            <a:pPr lvl="0" defTabSz="457200">
              <a:spcBef>
                <a:spcPts val="0"/>
              </a:spcBef>
              <a:spcAft>
                <a:spcPts val="0"/>
              </a:spcAft>
            </a:pPr>
            <a:r>
              <a:rPr lang="en-US" dirty="0" smtClean="0">
                <a:solidFill>
                  <a:schemeClr val="accent6">
                    <a:lumMod val="75000"/>
                  </a:schemeClr>
                </a:solidFill>
              </a:rPr>
              <a:t>Post-Implementation Assessment</a:t>
            </a:r>
          </a:p>
          <a:p>
            <a:pPr lvl="0" defTabSz="457200">
              <a:spcBef>
                <a:spcPts val="0"/>
              </a:spcBef>
              <a:spcAft>
                <a:spcPts val="1200"/>
              </a:spcAft>
            </a:pPr>
            <a:r>
              <a:rPr lang="en-US" sz="1400" dirty="0" smtClean="0"/>
              <a:t>Assess </a:t>
            </a:r>
            <a:r>
              <a:rPr lang="en-US" sz="1400" dirty="0"/>
              <a:t>the impact of investments in your branch network to determine whether financial and performance goals were achieved</a:t>
            </a:r>
            <a:r>
              <a:rPr lang="en-US" sz="1400" dirty="0" smtClean="0"/>
              <a:t>.</a:t>
            </a:r>
            <a:r>
              <a:rPr lang="en-US" sz="1400" dirty="0" smtClean="0">
                <a:solidFill>
                  <a:schemeClr val="bg1">
                    <a:lumMod val="75000"/>
                  </a:schemeClr>
                </a:solidFill>
              </a:rPr>
              <a:t> </a:t>
            </a:r>
            <a:endParaRPr lang="en-US" sz="1400" dirty="0">
              <a:solidFill>
                <a:schemeClr val="bg1">
                  <a:lumMod val="75000"/>
                </a:schemeClr>
              </a:solidFill>
            </a:endParaRPr>
          </a:p>
        </p:txBody>
      </p:sp>
      <p:sp>
        <p:nvSpPr>
          <p:cNvPr id="12" name="VctRoadmap_ID_5"/>
          <p:cNvSpPr txBox="1"/>
          <p:nvPr>
            <p:custDataLst>
              <p:tags r:id="rId6"/>
            </p:custDataLst>
          </p:nvPr>
        </p:nvSpPr>
        <p:spPr bwMode="gray">
          <a:xfrm>
            <a:off x="6705600" y="88900"/>
            <a:ext cx="2286000" cy="153888"/>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0" tIns="0" rIns="0" bIns="0" rtlCol="0" anchor="t" anchorCtr="0">
            <a:spAutoFit/>
          </a:bodyPr>
          <a:lstStyle/>
          <a:p>
            <a:pPr marL="0" lvl="0" indent="0" algn="r" defTabSz="914400" rtl="0" eaLnBrk="1" latinLnBrk="0" hangingPunct="1">
              <a:lnSpc>
                <a:spcPct val="100000"/>
              </a:lnSpc>
              <a:spcBef>
                <a:spcPts val="0"/>
              </a:spcBef>
              <a:spcAft>
                <a:spcPts val="0"/>
              </a:spcAft>
              <a:buNone/>
            </a:pPr>
            <a:r>
              <a:rPr lang="en-US" sz="1000" b="0" i="0" dirty="0" smtClean="0">
                <a:solidFill>
                  <a:schemeClr val="accent5"/>
                </a:solidFill>
                <a:latin typeface="+mn-lt"/>
              </a:rPr>
              <a:t>Global Advisory Services</a:t>
            </a:r>
            <a:endParaRPr lang="sa-IN" sz="1000" b="0" i="0" dirty="0" smtClean="0">
              <a:solidFill>
                <a:schemeClr val="accent5"/>
              </a:solidFill>
              <a:latin typeface="+mn-lt"/>
            </a:endParaRPr>
          </a:p>
        </p:txBody>
      </p:sp>
    </p:spTree>
    <p:extLst>
      <p:ext uri="{BB962C8B-B14F-4D97-AF65-F5344CB8AC3E}">
        <p14:creationId xmlns:p14="http://schemas.microsoft.com/office/powerpoint/2010/main" val="2369534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CT_LIBRARY_KEYS" val="+4x3;-16x9"/>
  <p:tag name="MANAGEMENTSUMMARYUSESH2" val="true"/>
  <p:tag name="VCT_HARVEYBALL" val="0.75"/>
  <p:tag name="VCT_SPACING1_BEFORE" val="0"/>
  <p:tag name="VCT_SPACING1_AFTER" val="0"/>
  <p:tag name="VCT_SPACING1_LINE" val="0.9"/>
  <p:tag name="VCT_SPACING2_BEFORE" val="0"/>
  <p:tag name="VCT_SPACING2_AFTER" val="0"/>
  <p:tag name="VCT_SPACING2_LINE" val="1"/>
  <p:tag name="VCT_SPACING3_BEFORE" val="0.2"/>
  <p:tag name="VCT_SPACING3_AFTER" val="0"/>
  <p:tag name="VCT_SPACING3_LINE" val="1"/>
  <p:tag name="VCT_SPACING4_BEFORE" val="0.4"/>
  <p:tag name="VCT_SPACING4_AFTER" val="0"/>
  <p:tag name="VCT_SPACING4_LINE" val="1"/>
  <p:tag name="VCT_SPACING5_BEFORE" val="0.6"/>
  <p:tag name="VCT_SPACING5_AFTER" val="0"/>
  <p:tag name="VCT_SPACING5_LINE" val="1"/>
  <p:tag name="VCT_TB_DO_REPAIR" val="1"/>
  <p:tag name="VCT_TB_KEEPATTR" val="0"/>
  <p:tag name="VCT_DFLTMARG_TOP" val="3.6"/>
  <p:tag name="VCT_DFLTMARG_LEFT" val="7.2"/>
  <p:tag name="VCT_DFLTMARG_BOTTOM" val="3.6"/>
  <p:tag name="VCT_DFLTMARG_RIGHT" val="7.2"/>
  <p:tag name="VCT_ADJUSTSHAPES_ARROWANGLE" val="45"/>
  <p:tag name="VCT_ADJUSTSHAPES_ARROWSTEM" val="50"/>
  <p:tag name="VCT_ADJUSTSHAPES_CHEVRONANGLE" val="60"/>
  <p:tag name="VCT_ADJUSTSHAPES_ROUNDRECTPOINTS" val="10"/>
  <p:tag name="VCT_HB_SZ" val="16"/>
  <p:tag name="VCT_HB_BG" val="16777215"/>
  <p:tag name="VCT_HB_FG" val="12811520"/>
  <p:tag name="VCT_HB_LW" val="0.5"/>
  <p:tag name="DEFAULTLANGUAGEID" val="1033"/>
  <p:tag name="VCT_SHOW_CA" val="False"/>
</p:tagLst>
</file>

<file path=ppt/tags/tag10.xml><?xml version="1.0" encoding="utf-8"?>
<p:tagLst xmlns:a="http://schemas.openxmlformats.org/drawingml/2006/main" xmlns:r="http://schemas.openxmlformats.org/officeDocument/2006/relationships" xmlns:p="http://schemas.openxmlformats.org/presentationml/2006/main">
  <p:tag name="STEXT" val="Diebold, Inc. – {Confidentiality}"/>
  <p:tag name="VCTXCONFIDENTIALITY" val="Public"/>
</p:tagLst>
</file>

<file path=ppt/tags/tag100.xml><?xml version="1.0" encoding="utf-8"?>
<p:tagLst xmlns:a="http://schemas.openxmlformats.org/drawingml/2006/main" xmlns:r="http://schemas.openxmlformats.org/officeDocument/2006/relationships" xmlns:p="http://schemas.openxmlformats.org/presentationml/2006/main">
  <p:tag name="STYLE" val="VctAgendaItemComing"/>
  <p:tag name="DATE" val="01/13/2014 15:21:33"/>
</p:tagLst>
</file>

<file path=ppt/tags/tag101.xml><?xml version="1.0" encoding="utf-8"?>
<p:tagLst xmlns:a="http://schemas.openxmlformats.org/drawingml/2006/main" xmlns:r="http://schemas.openxmlformats.org/officeDocument/2006/relationships" xmlns:p="http://schemas.openxmlformats.org/presentationml/2006/main">
  <p:tag name="STYLE" val="VctAgendaItemComeLbl"/>
  <p:tag name="DATE" val="01/13/2014 15:21:33"/>
</p:tagLst>
</file>

<file path=ppt/tags/tag102.xml><?xml version="1.0" encoding="utf-8"?>
<p:tagLst xmlns:a="http://schemas.openxmlformats.org/drawingml/2006/main" xmlns:r="http://schemas.openxmlformats.org/officeDocument/2006/relationships" xmlns:p="http://schemas.openxmlformats.org/presentationml/2006/main">
  <p:tag name="VCTAGENDAHEADING" val="1"/>
</p:tagLst>
</file>

<file path=ppt/tags/tag103.xml><?xml version="1.0" encoding="utf-8"?>
<p:tagLst xmlns:a="http://schemas.openxmlformats.org/drawingml/2006/main" xmlns:r="http://schemas.openxmlformats.org/officeDocument/2006/relationships" xmlns:p="http://schemas.openxmlformats.org/presentationml/2006/main">
  <p:tag name="STYLE" val="VctAgendaItem"/>
  <p:tag name="DATE" val="01/13/2014 15:21:33"/>
</p:tagLst>
</file>

<file path=ppt/tags/tag104.xml><?xml version="1.0" encoding="utf-8"?>
<p:tagLst xmlns:a="http://schemas.openxmlformats.org/drawingml/2006/main" xmlns:r="http://schemas.openxmlformats.org/officeDocument/2006/relationships" xmlns:p="http://schemas.openxmlformats.org/presentationml/2006/main">
  <p:tag name="STYLE" val="VctAgendaItemLbl"/>
  <p:tag name="DATE" val="01/13/2014 15:21:33"/>
</p:tagLst>
</file>

<file path=ppt/tags/tag105.xml><?xml version="1.0" encoding="utf-8"?>
<p:tagLst xmlns:a="http://schemas.openxmlformats.org/drawingml/2006/main" xmlns:r="http://schemas.openxmlformats.org/officeDocument/2006/relationships" xmlns:p="http://schemas.openxmlformats.org/presentationml/2006/main">
  <p:tag name="STYLE" val="VctAgendaItemDone"/>
  <p:tag name="DATE" val="01/13/2014 15:21:33"/>
</p:tagLst>
</file>

<file path=ppt/tags/tag106.xml><?xml version="1.0" encoding="utf-8"?>
<p:tagLst xmlns:a="http://schemas.openxmlformats.org/drawingml/2006/main" xmlns:r="http://schemas.openxmlformats.org/officeDocument/2006/relationships" xmlns:p="http://schemas.openxmlformats.org/presentationml/2006/main">
  <p:tag name="STYLE" val="VctAgendaItemDoneLbl"/>
  <p:tag name="DATE" val="01/13/2014 15:21:33"/>
</p:tagLst>
</file>

<file path=ppt/tags/tag107.xml><?xml version="1.0" encoding="utf-8"?>
<p:tagLst xmlns:a="http://schemas.openxmlformats.org/drawingml/2006/main" xmlns:r="http://schemas.openxmlformats.org/officeDocument/2006/relationships" xmlns:p="http://schemas.openxmlformats.org/presentationml/2006/main">
  <p:tag name="STYLE" val="VctAgendaItemActive"/>
  <p:tag name="DATE" val="01/13/2014 15:21:33"/>
</p:tagLst>
</file>

<file path=ppt/tags/tag108.xml><?xml version="1.0" encoding="utf-8"?>
<p:tagLst xmlns:a="http://schemas.openxmlformats.org/drawingml/2006/main" xmlns:r="http://schemas.openxmlformats.org/officeDocument/2006/relationships" xmlns:p="http://schemas.openxmlformats.org/presentationml/2006/main">
  <p:tag name="STYLE" val="VctAgItActLb"/>
  <p:tag name="DATE" val="01/13/2014 15:21:33"/>
</p:tagLst>
</file>

<file path=ppt/tags/tag109.xml><?xml version="1.0" encoding="utf-8"?>
<p:tagLst xmlns:a="http://schemas.openxmlformats.org/drawingml/2006/main" xmlns:r="http://schemas.openxmlformats.org/officeDocument/2006/relationships" xmlns:p="http://schemas.openxmlformats.org/presentationml/2006/main">
  <p:tag name="STYLE" val="VctAgendaItemCurrent"/>
  <p:tag name="DATE" val="01/13/2014 15:21:33"/>
</p:tagLst>
</file>

<file path=ppt/tags/tag11.xml><?xml version="1.0" encoding="utf-8"?>
<p:tagLst xmlns:a="http://schemas.openxmlformats.org/drawingml/2006/main" xmlns:r="http://schemas.openxmlformats.org/officeDocument/2006/relationships" xmlns:p="http://schemas.openxmlformats.org/presentationml/2006/main">
  <p:tag name="STYLE" val="VctContentArea"/>
  <p:tag name="DATE" val="02/13/2014 16:22:52"/>
</p:tagLst>
</file>

<file path=ppt/tags/tag110.xml><?xml version="1.0" encoding="utf-8"?>
<p:tagLst xmlns:a="http://schemas.openxmlformats.org/drawingml/2006/main" xmlns:r="http://schemas.openxmlformats.org/officeDocument/2006/relationships" xmlns:p="http://schemas.openxmlformats.org/presentationml/2006/main">
  <p:tag name="STYLE" val="VctAgendaItemCurrLbl"/>
  <p:tag name="DATE" val="01/13/2014 15:21:33"/>
</p:tagLst>
</file>

<file path=ppt/tags/tag111.xml><?xml version="1.0" encoding="utf-8"?>
<p:tagLst xmlns:a="http://schemas.openxmlformats.org/drawingml/2006/main" xmlns:r="http://schemas.openxmlformats.org/officeDocument/2006/relationships" xmlns:p="http://schemas.openxmlformats.org/presentationml/2006/main">
  <p:tag name="STYLE" val="VctAgendaItemComing"/>
  <p:tag name="DATE" val="01/13/2014 15:21:33"/>
</p:tagLst>
</file>

<file path=ppt/tags/tag112.xml><?xml version="1.0" encoding="utf-8"?>
<p:tagLst xmlns:a="http://schemas.openxmlformats.org/drawingml/2006/main" xmlns:r="http://schemas.openxmlformats.org/officeDocument/2006/relationships" xmlns:p="http://schemas.openxmlformats.org/presentationml/2006/main">
  <p:tag name="STYLE" val="VctAgendaItemComeLbl"/>
  <p:tag name="DATE" val="01/13/2014 15:21:33"/>
</p:tagLst>
</file>

<file path=ppt/tags/tag113.xml><?xml version="1.0" encoding="utf-8"?>
<p:tagLst xmlns:a="http://schemas.openxmlformats.org/drawingml/2006/main" xmlns:r="http://schemas.openxmlformats.org/officeDocument/2006/relationships" xmlns:p="http://schemas.openxmlformats.org/presentationml/2006/main">
  <p:tag name="STEXT" val="Diebold, Inc. – {Confidentiality}"/>
  <p:tag name="VCTXCONFIDENTIALITY" val="Public"/>
</p:tagLst>
</file>

<file path=ppt/tags/tag11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xml><?xml version="1.0" encoding="utf-8"?>
<p:tagLst xmlns:a="http://schemas.openxmlformats.org/drawingml/2006/main" xmlns:r="http://schemas.openxmlformats.org/officeDocument/2006/relationships" xmlns:p="http://schemas.openxmlformats.org/presentationml/2006/main">
  <p:tag name="STYLE" val="VCT_Marker"/>
  <p:tag name="DATE" val="02/14/2014 15:17:30"/>
  <p:tag name="VCTROLE" val="12"/>
</p:tagLst>
</file>

<file path=ppt/tags/tag12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1.xml><?xml version="1.0" encoding="utf-8"?>
<p:tagLst xmlns:a="http://schemas.openxmlformats.org/drawingml/2006/main" xmlns:r="http://schemas.openxmlformats.org/officeDocument/2006/relationships" xmlns:p="http://schemas.openxmlformats.org/presentationml/2006/main">
  <p:tag name="STYLE" val="VctSubjectTitle"/>
  <p:tag name="DATE" val="02/18/2015 22:31:18"/>
  <p:tag name="VCTCREATESHAPEHANDLED" val="0"/>
</p:tagLst>
</file>

<file path=ppt/tags/tag12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7.xml><?xml version="1.0" encoding="utf-8"?>
<p:tagLst xmlns:a="http://schemas.openxmlformats.org/drawingml/2006/main" xmlns:r="http://schemas.openxmlformats.org/officeDocument/2006/relationships" xmlns:p="http://schemas.openxmlformats.org/presentationml/2006/main">
  <p:tag name="STYLE" val="VctSubjectTitle"/>
  <p:tag name="DATE" val="02/18/2015 22:31:18"/>
  <p:tag name="VCTCREATESHAPEHANDLED" val="0"/>
</p:tagLst>
</file>

<file path=ppt/tags/tag12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xml><?xml version="1.0" encoding="utf-8"?>
<p:tagLst xmlns:a="http://schemas.openxmlformats.org/drawingml/2006/main" xmlns:r="http://schemas.openxmlformats.org/officeDocument/2006/relationships" xmlns:p="http://schemas.openxmlformats.org/presentationml/2006/main">
  <p:tag name="VCT_AUTOBUTTON" val="0"/>
  <p:tag name="VCT_AUTOBTNSZ" val="227"/>
</p:tagLst>
</file>

<file path=ppt/tags/tag13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2.xml><?xml version="1.0" encoding="utf-8"?>
<p:tagLst xmlns:a="http://schemas.openxmlformats.org/drawingml/2006/main" xmlns:r="http://schemas.openxmlformats.org/officeDocument/2006/relationships" xmlns:p="http://schemas.openxmlformats.org/presentationml/2006/main">
  <p:tag name="STYLE" val="VctRoadmap"/>
  <p:tag name="DATE" val="01/13/2014 18:51:47"/>
  <p:tag name="VCTCREATESHAPEHANDLED" val="0"/>
</p:tagLst>
</file>

<file path=ppt/tags/tag13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xml><?xml version="1.0" encoding="utf-8"?>
<p:tagLst xmlns:a="http://schemas.openxmlformats.org/drawingml/2006/main" xmlns:r="http://schemas.openxmlformats.org/officeDocument/2006/relationships" xmlns:p="http://schemas.openxmlformats.org/presentationml/2006/main">
  <p:tag name="STEXT" val="Diebold, Inc. – {Confidentiality}"/>
  <p:tag name="VCTXCONFIDENTIALITY" val="Public"/>
</p:tagLst>
</file>

<file path=ppt/tags/tag14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1.xml><?xml version="1.0" encoding="utf-8"?>
<p:tagLst xmlns:a="http://schemas.openxmlformats.org/drawingml/2006/main" xmlns:r="http://schemas.openxmlformats.org/officeDocument/2006/relationships" xmlns:p="http://schemas.openxmlformats.org/presentationml/2006/main">
  <p:tag name="STYLE" val="VctSubjectTitle"/>
  <p:tag name="DATE" val="02/18/2015 22:31:18"/>
  <p:tag name="VCTCREATESHAPEHANDLED" val="0"/>
</p:tagLst>
</file>

<file path=ppt/tags/tag14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4.xml><?xml version="1.0" encoding="utf-8"?>
<p:tagLst xmlns:a="http://schemas.openxmlformats.org/drawingml/2006/main" xmlns:r="http://schemas.openxmlformats.org/officeDocument/2006/relationships" xmlns:p="http://schemas.openxmlformats.org/presentationml/2006/main">
  <p:tag name="STYLE" val="VctRoadmap"/>
  <p:tag name="DATE" val="01/13/2014 18:51:47"/>
  <p:tag name="VCTCREATESHAPEHANDLED" val="0"/>
</p:tagLst>
</file>

<file path=ppt/tags/tag14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8.xml><?xml version="1.0" encoding="utf-8"?>
<p:tagLst xmlns:a="http://schemas.openxmlformats.org/drawingml/2006/main" xmlns:r="http://schemas.openxmlformats.org/officeDocument/2006/relationships" xmlns:p="http://schemas.openxmlformats.org/presentationml/2006/main">
  <p:tag name="STYLE" val="VctSubjectTitle"/>
  <p:tag name="DATE" val="02/18/2015 22:31:18"/>
  <p:tag name="VCTCREATESHAPEHANDLED" val="0"/>
</p:tagLst>
</file>

<file path=ppt/tags/tag14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xml><?xml version="1.0" encoding="utf-8"?>
<p:tagLst xmlns:a="http://schemas.openxmlformats.org/drawingml/2006/main" xmlns:r="http://schemas.openxmlformats.org/officeDocument/2006/relationships" xmlns:p="http://schemas.openxmlformats.org/presentationml/2006/main">
  <p:tag name="STYLE" val="VCT_Marker"/>
  <p:tag name="VCT_COLORBACKGROUND" val="1"/>
  <p:tag name="VCTLAYOUT" val="Transition"/>
  <p:tag name="VCTROLE" val="VCT-Divider-Slide"/>
  <p:tag name="DATE" val="01/30/2014 15:45:03"/>
  <p:tag name="VCT_AUTOPLACEMENT" val="Grid;1;1;0;0;89.3"/>
</p:tagLst>
</file>

<file path=ppt/tags/tag15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2.xml><?xml version="1.0" encoding="utf-8"?>
<p:tagLst xmlns:a="http://schemas.openxmlformats.org/drawingml/2006/main" xmlns:r="http://schemas.openxmlformats.org/officeDocument/2006/relationships" xmlns:p="http://schemas.openxmlformats.org/presentationml/2006/main">
  <p:tag name="STYLE" val="VctRoadmap"/>
  <p:tag name="DATE" val="01/13/2014 18:51:47"/>
  <p:tag name="VCTCREATESHAPEHANDLED" val="0"/>
</p:tagLst>
</file>

<file path=ppt/tags/tag15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4.xml><?xml version="1.0" encoding="utf-8"?>
<p:tagLst xmlns:a="http://schemas.openxmlformats.org/drawingml/2006/main" xmlns:r="http://schemas.openxmlformats.org/officeDocument/2006/relationships" xmlns:p="http://schemas.openxmlformats.org/presentationml/2006/main">
  <p:tag name="STYLE" val="VctSubjectTitle"/>
  <p:tag name="DATE" val="02/18/2015 22:31:18"/>
  <p:tag name="VCTCREATESHAPEHANDLED" val="0"/>
</p:tagLst>
</file>

<file path=ppt/tags/tag15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8.xml><?xml version="1.0" encoding="utf-8"?>
<p:tagLst xmlns:a="http://schemas.openxmlformats.org/drawingml/2006/main" xmlns:r="http://schemas.openxmlformats.org/officeDocument/2006/relationships" xmlns:p="http://schemas.openxmlformats.org/presentationml/2006/main">
  <p:tag name="STYLE" val="VctRoadmap"/>
  <p:tag name="DATE" val="01/13/2014 18:51:47"/>
  <p:tag name="VCTCREATESHAPEHANDLED" val="0"/>
</p:tagLst>
</file>

<file path=ppt/tags/tag15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xml><?xml version="1.0" encoding="utf-8"?>
<p:tagLst xmlns:a="http://schemas.openxmlformats.org/drawingml/2006/main" xmlns:r="http://schemas.openxmlformats.org/officeDocument/2006/relationships" xmlns:p="http://schemas.openxmlformats.org/presentationml/2006/main">
  <p:tag name="STYLE" val="VctContentArea"/>
  <p:tag name="DATE" val="02/13/2014 16:22:52"/>
</p:tagLst>
</file>

<file path=ppt/tags/tag160.xml><?xml version="1.0" encoding="utf-8"?>
<p:tagLst xmlns:a="http://schemas.openxmlformats.org/drawingml/2006/main" xmlns:r="http://schemas.openxmlformats.org/officeDocument/2006/relationships" xmlns:p="http://schemas.openxmlformats.org/presentationml/2006/main">
  <p:tag name="STYLE" val="VctSubjectTitle"/>
  <p:tag name="DATE" val="02/18/2015 22:31:18"/>
  <p:tag name="VCTCREATESHAPEHANDLED" val="0"/>
</p:tagLst>
</file>

<file path=ppt/tags/tag16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4.xml><?xml version="1.0" encoding="utf-8"?>
<p:tagLst xmlns:a="http://schemas.openxmlformats.org/drawingml/2006/main" xmlns:r="http://schemas.openxmlformats.org/officeDocument/2006/relationships" xmlns:p="http://schemas.openxmlformats.org/presentationml/2006/main">
  <p:tag name="STYLE" val="VctRoadmap"/>
  <p:tag name="DATE" val="01/13/2014 18:51:47"/>
  <p:tag name="VCTCREATESHAPEHANDLED" val="0"/>
</p:tagLst>
</file>

<file path=ppt/tags/tag16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6.xml><?xml version="1.0" encoding="utf-8"?>
<p:tagLst xmlns:a="http://schemas.openxmlformats.org/drawingml/2006/main" xmlns:r="http://schemas.openxmlformats.org/officeDocument/2006/relationships" xmlns:p="http://schemas.openxmlformats.org/presentationml/2006/main">
  <p:tag name="STYLE" val="VctSubjectTitle"/>
  <p:tag name="DATE" val="02/18/2015 22:31:18"/>
  <p:tag name="VCTCREATESHAPEHANDLED" val="0"/>
</p:tagLst>
</file>

<file path=ppt/tags/tag16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xml><?xml version="1.0" encoding="utf-8"?>
<p:tagLst xmlns:a="http://schemas.openxmlformats.org/drawingml/2006/main" xmlns:r="http://schemas.openxmlformats.org/officeDocument/2006/relationships" xmlns:p="http://schemas.openxmlformats.org/presentationml/2006/main">
  <p:tag name="VCT_AUTOBUTTON" val="0"/>
  <p:tag name="VCT_AUTOBTNSZ" val="227"/>
</p:tagLst>
</file>

<file path=ppt/tags/tag170.xml><?xml version="1.0" encoding="utf-8"?>
<p:tagLst xmlns:a="http://schemas.openxmlformats.org/drawingml/2006/main" xmlns:r="http://schemas.openxmlformats.org/officeDocument/2006/relationships" xmlns:p="http://schemas.openxmlformats.org/presentationml/2006/main">
  <p:tag name="STYLE" val="VctRoadmap"/>
  <p:tag name="DATE" val="01/13/2014 18:51:47"/>
  <p:tag name="VCTCREATESHAPEHANDLED" val="0"/>
</p:tagLst>
</file>

<file path=ppt/tags/tag17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9.xml><?xml version="1.0" encoding="utf-8"?>
<p:tagLst xmlns:a="http://schemas.openxmlformats.org/drawingml/2006/main" xmlns:r="http://schemas.openxmlformats.org/officeDocument/2006/relationships" xmlns:p="http://schemas.openxmlformats.org/presentationml/2006/main">
  <p:tag name="STYLE" val="VctRoadmap"/>
  <p:tag name="DATE" val="01/13/2014 18:51:47"/>
  <p:tag name="VCTCREATESHAPEHANDLED" val="0"/>
</p:tagLst>
</file>

<file path=ppt/tags/tag18.xml><?xml version="1.0" encoding="utf-8"?>
<p:tagLst xmlns:a="http://schemas.openxmlformats.org/drawingml/2006/main" xmlns:r="http://schemas.openxmlformats.org/officeDocument/2006/relationships" xmlns:p="http://schemas.openxmlformats.org/presentationml/2006/main">
  <p:tag name="STEXT" val="Diebold, Inc. – {Confidentiality}"/>
  <p:tag name="VCTXCONFIDENTIALITY" val="Public"/>
</p:tagLst>
</file>

<file path=ppt/tags/tag18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8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8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8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8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9.xml><?xml version="1.0" encoding="utf-8"?>
<p:tagLst xmlns:a="http://schemas.openxmlformats.org/drawingml/2006/main" xmlns:r="http://schemas.openxmlformats.org/officeDocument/2006/relationships" xmlns:p="http://schemas.openxmlformats.org/presentationml/2006/main">
  <p:tag name="STYLE" val="VCT_Marker"/>
  <p:tag name="VCT_COLORBACKGROUND" val="1"/>
  <p:tag name="VCTLAYOUT" val="Transition"/>
  <p:tag name="VCTROLE" val="VCT-Divider-Slide"/>
  <p:tag name="DATE" val="01/30/2014 15:45:03"/>
  <p:tag name="VCT_AUTOPLACEMENT" val="Grid;1;1;0;0;89.3"/>
</p:tagLst>
</file>

<file path=ppt/tags/tag2.xml><?xml version="1.0" encoding="utf-8"?>
<p:tagLst xmlns:a="http://schemas.openxmlformats.org/drawingml/2006/main" xmlns:r="http://schemas.openxmlformats.org/officeDocument/2006/relationships" xmlns:p="http://schemas.openxmlformats.org/presentationml/2006/main">
  <p:tag name="VCT-BODYINDENTATION" val="0;0;0;0;36;36;"/>
  <p:tag name="VCT-BULLETVISIBILITY" val="L   "/>
</p:tagLst>
</file>

<file path=ppt/tags/tag20.xml><?xml version="1.0" encoding="utf-8"?>
<p:tagLst xmlns:a="http://schemas.openxmlformats.org/drawingml/2006/main" xmlns:r="http://schemas.openxmlformats.org/officeDocument/2006/relationships" xmlns:p="http://schemas.openxmlformats.org/presentationml/2006/main">
  <p:tag name="STYLE" val="VctContentArea"/>
  <p:tag name="DATE" val="02/13/2014 16:22:52"/>
</p:tagLst>
</file>

<file path=ppt/tags/tag21.xml><?xml version="1.0" encoding="utf-8"?>
<p:tagLst xmlns:a="http://schemas.openxmlformats.org/drawingml/2006/main" xmlns:r="http://schemas.openxmlformats.org/officeDocument/2006/relationships" xmlns:p="http://schemas.openxmlformats.org/presentationml/2006/main">
  <p:tag name="VCT_AUTOBUTTON" val="0"/>
  <p:tag name="VCT_AUTOBTNSZ" val="227"/>
</p:tagLst>
</file>

<file path=ppt/tags/tag22.xml><?xml version="1.0" encoding="utf-8"?>
<p:tagLst xmlns:a="http://schemas.openxmlformats.org/drawingml/2006/main" xmlns:r="http://schemas.openxmlformats.org/officeDocument/2006/relationships" xmlns:p="http://schemas.openxmlformats.org/presentationml/2006/main">
  <p:tag name="STEXT" val="Diebold, Inc. – {Confidentiality}"/>
  <p:tag name="VCTXCONFIDENTIALITY" val="Public"/>
</p:tagLst>
</file>

<file path=ppt/tags/tag23.xml><?xml version="1.0" encoding="utf-8"?>
<p:tagLst xmlns:a="http://schemas.openxmlformats.org/drawingml/2006/main" xmlns:r="http://schemas.openxmlformats.org/officeDocument/2006/relationships" xmlns:p="http://schemas.openxmlformats.org/presentationml/2006/main">
  <p:tag name="STYLE" val="VCT_Marker"/>
  <p:tag name="VCT_COLORBACKGROUND" val="1"/>
  <p:tag name="VCTLAYOUT" val="Transition"/>
  <p:tag name="VCTROLE" val="VCT-Divider-Slide"/>
  <p:tag name="DATE" val="01/30/2014 15:45:03"/>
  <p:tag name="VCT_AUTOPLACEMENT" val="Grid;1;1;0;0;89.3"/>
</p:tagLst>
</file>

<file path=ppt/tags/tag24.xml><?xml version="1.0" encoding="utf-8"?>
<p:tagLst xmlns:a="http://schemas.openxmlformats.org/drawingml/2006/main" xmlns:r="http://schemas.openxmlformats.org/officeDocument/2006/relationships" xmlns:p="http://schemas.openxmlformats.org/presentationml/2006/main">
  <p:tag name="STYLE" val="VctContentArea"/>
  <p:tag name="DATE" val="02/13/2014 16:22:52"/>
</p:tagLst>
</file>

<file path=ppt/tags/tag25.xml><?xml version="1.0" encoding="utf-8"?>
<p:tagLst xmlns:a="http://schemas.openxmlformats.org/drawingml/2006/main" xmlns:r="http://schemas.openxmlformats.org/officeDocument/2006/relationships" xmlns:p="http://schemas.openxmlformats.org/presentationml/2006/main">
  <p:tag name="VCT_AUTOBUTTON" val="0"/>
  <p:tag name="VCT_AUTOBTNSZ" val="227"/>
</p:tagLst>
</file>

<file path=ppt/tags/tag26.xml><?xml version="1.0" encoding="utf-8"?>
<p:tagLst xmlns:a="http://schemas.openxmlformats.org/drawingml/2006/main" xmlns:r="http://schemas.openxmlformats.org/officeDocument/2006/relationships" xmlns:p="http://schemas.openxmlformats.org/presentationml/2006/main">
  <p:tag name="STEXT" val="Diebold, Inc. – {Confidentiality}"/>
  <p:tag name="VCTXCONFIDENTIALITY" val="Public"/>
</p:tagLst>
</file>

<file path=ppt/tags/tag27.xml><?xml version="1.0" encoding="utf-8"?>
<p:tagLst xmlns:a="http://schemas.openxmlformats.org/drawingml/2006/main" xmlns:r="http://schemas.openxmlformats.org/officeDocument/2006/relationships" xmlns:p="http://schemas.openxmlformats.org/presentationml/2006/main">
  <p:tag name="STYLE" val="VCT_Marker"/>
  <p:tag name="VCT_COLORBACKGROUND" val="1"/>
  <p:tag name="VCTLAYOUT" val="Transition"/>
  <p:tag name="VCTROLE" val="VCT-Divider-Slide"/>
  <p:tag name="DATE" val="01/30/2014 15:45:03"/>
  <p:tag name="VCT_AUTOPLACEMENT" val="Grid;1;1;0;0;89.3"/>
</p:tagLst>
</file>

<file path=ppt/tags/tag28.xml><?xml version="1.0" encoding="utf-8"?>
<p:tagLst xmlns:a="http://schemas.openxmlformats.org/drawingml/2006/main" xmlns:r="http://schemas.openxmlformats.org/officeDocument/2006/relationships" xmlns:p="http://schemas.openxmlformats.org/presentationml/2006/main">
  <p:tag name="STYLE" val="VctContentArea"/>
  <p:tag name="DATE" val="02/13/2014 16:22:52"/>
</p:tagLst>
</file>

<file path=ppt/tags/tag29.xml><?xml version="1.0" encoding="utf-8"?>
<p:tagLst xmlns:a="http://schemas.openxmlformats.org/drawingml/2006/main" xmlns:r="http://schemas.openxmlformats.org/officeDocument/2006/relationships" xmlns:p="http://schemas.openxmlformats.org/presentationml/2006/main">
  <p:tag name="VCT_AUTOBUTTON" val="0"/>
  <p:tag name="VCT_AUTOBTNSZ" val="227"/>
</p:tagLst>
</file>

<file path=ppt/tags/tag3.xml><?xml version="1.0" encoding="utf-8"?>
<p:tagLst xmlns:a="http://schemas.openxmlformats.org/drawingml/2006/main" xmlns:r="http://schemas.openxmlformats.org/officeDocument/2006/relationships" xmlns:p="http://schemas.openxmlformats.org/presentationml/2006/main">
  <p:tag name="STYLE" val="VctSubjectTitle"/>
  <p:tag name="DATE" val="12/27/2013 13:46:33"/>
</p:tagLst>
</file>

<file path=ppt/tags/tag30.xml><?xml version="1.0" encoding="utf-8"?>
<p:tagLst xmlns:a="http://schemas.openxmlformats.org/drawingml/2006/main" xmlns:r="http://schemas.openxmlformats.org/officeDocument/2006/relationships" xmlns:p="http://schemas.openxmlformats.org/presentationml/2006/main">
  <p:tag name="STEXT" val="Diebold, Inc. – {Confidentiality}"/>
  <p:tag name="VCTXCONFIDENTIALITY" val="Public"/>
</p:tagLst>
</file>

<file path=ppt/tags/tag31.xml><?xml version="1.0" encoding="utf-8"?>
<p:tagLst xmlns:a="http://schemas.openxmlformats.org/drawingml/2006/main" xmlns:r="http://schemas.openxmlformats.org/officeDocument/2006/relationships" xmlns:p="http://schemas.openxmlformats.org/presentationml/2006/main">
  <p:tag name="STYLE" val="VCT_Marker"/>
  <p:tag name="VCT_COLORBACKGROUND" val="1"/>
  <p:tag name="VCTLAYOUT" val="Transition"/>
  <p:tag name="VCTROLE" val="VCT-Divider-Slide"/>
  <p:tag name="DATE" val="01/30/2014 15:45:03"/>
  <p:tag name="VCT_AUTOPLACEMENT" val="Grid;1;1;0;0;89.3"/>
</p:tagLst>
</file>

<file path=ppt/tags/tag32.xml><?xml version="1.0" encoding="utf-8"?>
<p:tagLst xmlns:a="http://schemas.openxmlformats.org/drawingml/2006/main" xmlns:r="http://schemas.openxmlformats.org/officeDocument/2006/relationships" xmlns:p="http://schemas.openxmlformats.org/presentationml/2006/main">
  <p:tag name="STYLE" val="VctContentArea"/>
  <p:tag name="DATE" val="02/13/2014 16:22:52"/>
</p:tagLst>
</file>

<file path=ppt/tags/tag33.xml><?xml version="1.0" encoding="utf-8"?>
<p:tagLst xmlns:a="http://schemas.openxmlformats.org/drawingml/2006/main" xmlns:r="http://schemas.openxmlformats.org/officeDocument/2006/relationships" xmlns:p="http://schemas.openxmlformats.org/presentationml/2006/main">
  <p:tag name="VCT_AUTOBUTTON" val="0"/>
  <p:tag name="VCT_AUTOBTNSZ" val="227"/>
</p:tagLst>
</file>

<file path=ppt/tags/tag34.xml><?xml version="1.0" encoding="utf-8"?>
<p:tagLst xmlns:a="http://schemas.openxmlformats.org/drawingml/2006/main" xmlns:r="http://schemas.openxmlformats.org/officeDocument/2006/relationships" xmlns:p="http://schemas.openxmlformats.org/presentationml/2006/main">
  <p:tag name="STEXT" val="Diebold, Inc. – {Confidentiality}"/>
  <p:tag name="VCTXCONFIDENTIALITY" val="Public"/>
</p:tagLst>
</file>

<file path=ppt/tags/tag35.xml><?xml version="1.0" encoding="utf-8"?>
<p:tagLst xmlns:a="http://schemas.openxmlformats.org/drawingml/2006/main" xmlns:r="http://schemas.openxmlformats.org/officeDocument/2006/relationships" xmlns:p="http://schemas.openxmlformats.org/presentationml/2006/main">
  <p:tag name="STYLE" val="VCT_Marker"/>
  <p:tag name="VCT_COLORBACKGROUND" val="1"/>
  <p:tag name="VCTLAYOUT" val="Transition"/>
  <p:tag name="VCTROLE" val="VCT-Divider-Slide"/>
  <p:tag name="DATE" val="01/30/2014 15:45:03"/>
  <p:tag name="VCT_AUTOPLACEMENT" val="Grid;1;1;0;0;89.3"/>
</p:tagLst>
</file>

<file path=ppt/tags/tag36.xml><?xml version="1.0" encoding="utf-8"?>
<p:tagLst xmlns:a="http://schemas.openxmlformats.org/drawingml/2006/main" xmlns:r="http://schemas.openxmlformats.org/officeDocument/2006/relationships" xmlns:p="http://schemas.openxmlformats.org/presentationml/2006/main">
  <p:tag name="STYLE" val="VctContentArea"/>
  <p:tag name="DATE" val="02/13/2014 16:22:52"/>
</p:tagLst>
</file>

<file path=ppt/tags/tag37.xml><?xml version="1.0" encoding="utf-8"?>
<p:tagLst xmlns:a="http://schemas.openxmlformats.org/drawingml/2006/main" xmlns:r="http://schemas.openxmlformats.org/officeDocument/2006/relationships" xmlns:p="http://schemas.openxmlformats.org/presentationml/2006/main">
  <p:tag name="VCT_AUTOBUTTON" val="0"/>
  <p:tag name="VCT_AUTOBTNSZ" val="227"/>
</p:tagLst>
</file>

<file path=ppt/tags/tag38.xml><?xml version="1.0" encoding="utf-8"?>
<p:tagLst xmlns:a="http://schemas.openxmlformats.org/drawingml/2006/main" xmlns:r="http://schemas.openxmlformats.org/officeDocument/2006/relationships" xmlns:p="http://schemas.openxmlformats.org/presentationml/2006/main">
  <p:tag name="STEXT" val="Diebold, Inc. – {Confidentiality}"/>
  <p:tag name="VCTXCONFIDENTIALITY" val="Public"/>
</p:tagLst>
</file>

<file path=ppt/tags/tag39.xml><?xml version="1.0" encoding="utf-8"?>
<p:tagLst xmlns:a="http://schemas.openxmlformats.org/drawingml/2006/main" xmlns:r="http://schemas.openxmlformats.org/officeDocument/2006/relationships" xmlns:p="http://schemas.openxmlformats.org/presentationml/2006/main">
  <p:tag name="STYLE" val="VCT_Marker"/>
  <p:tag name="VCT_COLORBACKGROUND" val="1"/>
  <p:tag name="VCTLAYOUT" val="Transition"/>
  <p:tag name="VCTROLE" val="VCT-Divider-Slide"/>
  <p:tag name="DATE" val="01/30/2014 15:45:03"/>
  <p:tag name="VCT_AUTOPLACEMENT" val="Grid;1;1;0;0;89.3"/>
</p:tagLst>
</file>

<file path=ppt/tags/tag4.xml><?xml version="1.0" encoding="utf-8"?>
<p:tagLst xmlns:a="http://schemas.openxmlformats.org/drawingml/2006/main" xmlns:r="http://schemas.openxmlformats.org/officeDocument/2006/relationships" xmlns:p="http://schemas.openxmlformats.org/presentationml/2006/main">
  <p:tag name="STYLE" val="VctStamp"/>
  <p:tag name="DATE" val="12/27/2013 14:02:56"/>
</p:tagLst>
</file>

<file path=ppt/tags/tag40.xml><?xml version="1.0" encoding="utf-8"?>
<p:tagLst xmlns:a="http://schemas.openxmlformats.org/drawingml/2006/main" xmlns:r="http://schemas.openxmlformats.org/officeDocument/2006/relationships" xmlns:p="http://schemas.openxmlformats.org/presentationml/2006/main">
  <p:tag name="STYLE" val="VctContentArea"/>
  <p:tag name="DATE" val="02/13/2014 16:22:52"/>
</p:tagLst>
</file>

<file path=ppt/tags/tag41.xml><?xml version="1.0" encoding="utf-8"?>
<p:tagLst xmlns:a="http://schemas.openxmlformats.org/drawingml/2006/main" xmlns:r="http://schemas.openxmlformats.org/officeDocument/2006/relationships" xmlns:p="http://schemas.openxmlformats.org/presentationml/2006/main">
  <p:tag name="VCT_AUTOBUTTON" val="0"/>
  <p:tag name="VCT_AUTOBTNSZ" val="227"/>
</p:tagLst>
</file>

<file path=ppt/tags/tag42.xml><?xml version="1.0" encoding="utf-8"?>
<p:tagLst xmlns:a="http://schemas.openxmlformats.org/drawingml/2006/main" xmlns:r="http://schemas.openxmlformats.org/officeDocument/2006/relationships" xmlns:p="http://schemas.openxmlformats.org/presentationml/2006/main">
  <p:tag name="STEXT" val="Diebold, Inc. – {Confidentiality}"/>
  <p:tag name="VCTXCONFIDENTIALITY" val="Public"/>
</p:tagLst>
</file>

<file path=ppt/tags/tag43.xml><?xml version="1.0" encoding="utf-8"?>
<p:tagLst xmlns:a="http://schemas.openxmlformats.org/drawingml/2006/main" xmlns:r="http://schemas.openxmlformats.org/officeDocument/2006/relationships" xmlns:p="http://schemas.openxmlformats.org/presentationml/2006/main">
  <p:tag name="STYLE" val="VCT_Marker"/>
  <p:tag name="VCT_COLORBACKGROUND" val="1"/>
  <p:tag name="VCTLAYOUT" val="Transition"/>
  <p:tag name="VCTROLE" val="VCT-Divider-Slide"/>
  <p:tag name="DATE" val="01/30/2014 15:45:03"/>
  <p:tag name="VCT_AUTOPLACEMENT" val="Grid;1;1;0;0;89.3"/>
</p:tagLst>
</file>

<file path=ppt/tags/tag44.xml><?xml version="1.0" encoding="utf-8"?>
<p:tagLst xmlns:a="http://schemas.openxmlformats.org/drawingml/2006/main" xmlns:r="http://schemas.openxmlformats.org/officeDocument/2006/relationships" xmlns:p="http://schemas.openxmlformats.org/presentationml/2006/main">
  <p:tag name="STYLE" val="VctContentArea"/>
  <p:tag name="DATE" val="02/13/2014 16:22:52"/>
</p:tagLst>
</file>

<file path=ppt/tags/tag45.xml><?xml version="1.0" encoding="utf-8"?>
<p:tagLst xmlns:a="http://schemas.openxmlformats.org/drawingml/2006/main" xmlns:r="http://schemas.openxmlformats.org/officeDocument/2006/relationships" xmlns:p="http://schemas.openxmlformats.org/presentationml/2006/main">
  <p:tag name="STYLE" val="VCT_Marker"/>
  <p:tag name="DATE" val="02/14/2014 15:18:08"/>
  <p:tag name="VCTROLE" val="11"/>
</p:tagLst>
</file>

<file path=ppt/tags/tag46.xml><?xml version="1.0" encoding="utf-8"?>
<p:tagLst xmlns:a="http://schemas.openxmlformats.org/drawingml/2006/main" xmlns:r="http://schemas.openxmlformats.org/officeDocument/2006/relationships" xmlns:p="http://schemas.openxmlformats.org/presentationml/2006/main">
  <p:tag name="VCT-BODYINDENTATION" val="0;0;0;18;18;36;36;54;36;54;36;54;36;54;36;54;36;54;"/>
  <p:tag name="VCT-BULLETVISIBILITY" val="G ********"/>
</p:tagLst>
</file>

<file path=ppt/tags/tag47.xml><?xml version="1.0" encoding="utf-8"?>
<p:tagLst xmlns:a="http://schemas.openxmlformats.org/drawingml/2006/main" xmlns:r="http://schemas.openxmlformats.org/officeDocument/2006/relationships" xmlns:p="http://schemas.openxmlformats.org/presentationml/2006/main">
  <p:tag name="STYLE" val="VCT_Marker"/>
  <p:tag name="DATE" val="12/27/2013 14:06:20"/>
  <p:tag name="COLORSCHEMENAME" val="Diebold Template 4_3.potx_colors.xml"/>
  <p:tag name="VCT-COCKPIT-PROP" val="&lt;Title Slide;$Title;Presenter;@Date;[Diebold Top:Bottom gray:Bottom blue]Style;&gt;;&lt;Document;$Filename;Version;$Language;[Confidential:Strictly Confidential:Top Secret:Public]Confidentiality;$NumberOfFirstSlide;&gt;;&lt;Contact;Name;Email;Phone;&gt;"/>
  <p:tag name="VCT-COCKPIT-META" val="&lt;Properties;Author;Company;Creation date;Last author;&gt;"/>
  <p:tag name="VCT_TEMPL_ID" val="Diebold Template 4:3"/>
  <p:tag name="VCT_TEMPL_VERSION" val="2014-01-31"/>
  <p:tag name="VCT-TEMPLATE" val="Diebold Template 4_3_VCT.potx"/>
  <p:tag name="VCTMASTER" val="VCT-Gantt-Master"/>
  <p:tag name="VCTROLE" val="VCT-Gantt-Master"/>
  <p:tag name="VCTORDER" val="2"/>
</p:tagLst>
</file>

<file path=ppt/tags/tag48.xml><?xml version="1.0" encoding="utf-8"?>
<p:tagLst xmlns:a="http://schemas.openxmlformats.org/drawingml/2006/main" xmlns:r="http://schemas.openxmlformats.org/officeDocument/2006/relationships" xmlns:p="http://schemas.openxmlformats.org/presentationml/2006/main">
  <p:tag name="STEXT" val="Diebold, Inc. – {Confidentiality}"/>
  <p:tag name="VCTXCONFIDENTIALITY" val="Public"/>
</p:tagLst>
</file>

<file path=ppt/tags/tag49.xml><?xml version="1.0" encoding="utf-8"?>
<p:tagLst xmlns:a="http://schemas.openxmlformats.org/drawingml/2006/main" xmlns:r="http://schemas.openxmlformats.org/officeDocument/2006/relationships" xmlns:p="http://schemas.openxmlformats.org/presentationml/2006/main">
  <p:tag name="VCT_GANTTCHART" val="24996d0e-5acf-4c06-a262-59f4c0f7e147"/>
  <p:tag name="VCTCREATESHAPEHANDLED" val="0"/>
</p:tagLst>
</file>

<file path=ppt/tags/tag5.xml><?xml version="1.0" encoding="utf-8"?>
<p:tagLst xmlns:a="http://schemas.openxmlformats.org/drawingml/2006/main" xmlns:r="http://schemas.openxmlformats.org/officeDocument/2006/relationships" xmlns:p="http://schemas.openxmlformats.org/presentationml/2006/main">
  <p:tag name="STYLE" val="VctTopStpCtr"/>
  <p:tag name="DATE" val="12/27/2013 14:02:56"/>
  <p:tag name="VCT_BEGINID" val="17"/>
  <p:tag name="VCT_ENDID" val="17"/>
</p:tagLst>
</file>

<file path=ppt/tags/tag50.xml><?xml version="1.0" encoding="utf-8"?>
<p:tagLst xmlns:a="http://schemas.openxmlformats.org/drawingml/2006/main" xmlns:r="http://schemas.openxmlformats.org/officeDocument/2006/relationships" xmlns:p="http://schemas.openxmlformats.org/presentationml/2006/main">
  <p:tag name="GANTTCHART.SHAPE.NAME" val="Control_ID_1"/>
  <p:tag name="CHARTSHAPE.CHARTSHAPETYPE" val="Control"/>
  <p:tag name="GANTTCHARTGUID" val="24996d0e-5acf-4c06-a262-59f4c0f7e147"/>
</p:tagLst>
</file>

<file path=ppt/tags/tag51.xml><?xml version="1.0" encoding="utf-8"?>
<p:tagLst xmlns:a="http://schemas.openxmlformats.org/drawingml/2006/main" xmlns:r="http://schemas.openxmlformats.org/officeDocument/2006/relationships" xmlns:p="http://schemas.openxmlformats.org/presentationml/2006/main">
  <p:tag name="GANTTCHART.SHAPE.NAME" val="ChartBackground_ID_1"/>
  <p:tag name="CHARTSHAPE.CHARTSHAPETYPE" val="ChartBackground"/>
  <p:tag name="GANTTCHARTGUID" val="24996d0e-5acf-4c06-a262-59f4c0f7e147"/>
</p:tagLst>
</file>

<file path=ppt/tags/tag52.xml><?xml version="1.0" encoding="utf-8"?>
<p:tagLst xmlns:a="http://schemas.openxmlformats.org/drawingml/2006/main" xmlns:r="http://schemas.openxmlformats.org/officeDocument/2006/relationships" xmlns:p="http://schemas.openxmlformats.org/presentationml/2006/main">
  <p:tag name="GANTTCHART.SHAPE.NAME" val="TaskCaption"/>
  <p:tag name="CHARTSHAPE.CHARTSHAPETYPE" val="Caption"/>
  <p:tag name="GANTTCHARTGUID" val="24996d0e-5acf-4c06-a262-59f4c0f7e147"/>
</p:tagLst>
</file>

<file path=ppt/tags/tag53.xml><?xml version="1.0" encoding="utf-8"?>
<p:tagLst xmlns:a="http://schemas.openxmlformats.org/drawingml/2006/main" xmlns:r="http://schemas.openxmlformats.org/officeDocument/2006/relationships" xmlns:p="http://schemas.openxmlformats.org/presentationml/2006/main">
  <p:tag name="GANTTCHART.SHAPE.NAME" val="TaskResponsible"/>
  <p:tag name="CHARTSHAPE.CHARTSHAPETYPE" val="Caption"/>
  <p:tag name="GANTTCHARTGUID" val="24996d0e-5acf-4c06-a262-59f4c0f7e147"/>
</p:tagLst>
</file>

<file path=ppt/tags/tag54.xml><?xml version="1.0" encoding="utf-8"?>
<p:tagLst xmlns:a="http://schemas.openxmlformats.org/drawingml/2006/main" xmlns:r="http://schemas.openxmlformats.org/officeDocument/2006/relationships" xmlns:p="http://schemas.openxmlformats.org/presentationml/2006/main">
  <p:tag name="GANTTCHART.SHAPE.NAME" val="TimeLabel_ID_1.0"/>
  <p:tag name="CHARTSHAPE.CHARTSHAPETYPE" val="TimeLabelMain"/>
  <p:tag name="GANTTCHARTGUID" val="24996d0e-5acf-4c06-a262-59f4c0f7e147"/>
</p:tagLst>
</file>

<file path=ppt/tags/tag55.xml><?xml version="1.0" encoding="utf-8"?>
<p:tagLst xmlns:a="http://schemas.openxmlformats.org/drawingml/2006/main" xmlns:r="http://schemas.openxmlformats.org/officeDocument/2006/relationships" xmlns:p="http://schemas.openxmlformats.org/presentationml/2006/main">
  <p:tag name="GANTTCHART.SHAPE.NAME" val="TimeBar_ID_1.1"/>
  <p:tag name="CHARTSHAPE.CHARTSHAPETYPE" val="TimeBar1"/>
  <p:tag name="GANTTCHARTGUID" val="24996d0e-5acf-4c06-a262-59f4c0f7e147"/>
</p:tagLst>
</file>

<file path=ppt/tags/tag56.xml><?xml version="1.0" encoding="utf-8"?>
<p:tagLst xmlns:a="http://schemas.openxmlformats.org/drawingml/2006/main" xmlns:r="http://schemas.openxmlformats.org/officeDocument/2006/relationships" xmlns:p="http://schemas.openxmlformats.org/presentationml/2006/main">
  <p:tag name="GANTTCHART.SHAPE.NAME" val="TimeLabel_ID_1.1"/>
  <p:tag name="CHARTSHAPE.CHARTSHAPETYPE" val="TimeLabelSub"/>
  <p:tag name="GANTTCHARTGUID" val="24996d0e-5acf-4c06-a262-59f4c0f7e147"/>
</p:tagLst>
</file>

<file path=ppt/tags/tag57.xml><?xml version="1.0" encoding="utf-8"?>
<p:tagLst xmlns:a="http://schemas.openxmlformats.org/drawingml/2006/main" xmlns:r="http://schemas.openxmlformats.org/officeDocument/2006/relationships" xmlns:p="http://schemas.openxmlformats.org/presentationml/2006/main">
  <p:tag name="GANTTCHART.SHAPE.NAME" val="TimeBar_ID_1.2"/>
  <p:tag name="CHARTSHAPE.CHARTSHAPETYPE" val="TimeBar0"/>
  <p:tag name="GANTTCHARTGUID" val="24996d0e-5acf-4c06-a262-59f4c0f7e147"/>
</p:tagLst>
</file>

<file path=ppt/tags/tag58.xml><?xml version="1.0" encoding="utf-8"?>
<p:tagLst xmlns:a="http://schemas.openxmlformats.org/drawingml/2006/main" xmlns:r="http://schemas.openxmlformats.org/officeDocument/2006/relationships" xmlns:p="http://schemas.openxmlformats.org/presentationml/2006/main">
  <p:tag name="GANTTCHART.SHAPE.NAME" val="TimeLabel_ID_1.2"/>
  <p:tag name="CHARTSHAPE.CHARTSHAPETYPE" val="TimeLabelSub"/>
  <p:tag name="GANTTCHARTGUID" val="24996d0e-5acf-4c06-a262-59f4c0f7e147"/>
</p:tagLst>
</file>

<file path=ppt/tags/tag59.xml><?xml version="1.0" encoding="utf-8"?>
<p:tagLst xmlns:a="http://schemas.openxmlformats.org/drawingml/2006/main" xmlns:r="http://schemas.openxmlformats.org/officeDocument/2006/relationships" xmlns:p="http://schemas.openxmlformats.org/presentationml/2006/main">
  <p:tag name="GANTTCHART.SHAPE.NAME" val="TimeBar_ID_1.3"/>
  <p:tag name="CHARTSHAPE.CHARTSHAPETYPE" val="TimeBar1"/>
  <p:tag name="GANTTCHARTGUID" val="24996d0e-5acf-4c06-a262-59f4c0f7e147"/>
</p:tagLst>
</file>

<file path=ppt/tags/tag6.xml><?xml version="1.0" encoding="utf-8"?>
<p:tagLst xmlns:a="http://schemas.openxmlformats.org/drawingml/2006/main" xmlns:r="http://schemas.openxmlformats.org/officeDocument/2006/relationships" xmlns:p="http://schemas.openxmlformats.org/presentationml/2006/main">
  <p:tag name="STYLE" val="VctBtmStpCtr"/>
  <p:tag name="DATE" val="12/27/2013 14:02:56"/>
  <p:tag name="VCT_BEGINID" val="17"/>
  <p:tag name="VCT_ENDID" val="17"/>
</p:tagLst>
</file>

<file path=ppt/tags/tag60.xml><?xml version="1.0" encoding="utf-8"?>
<p:tagLst xmlns:a="http://schemas.openxmlformats.org/drawingml/2006/main" xmlns:r="http://schemas.openxmlformats.org/officeDocument/2006/relationships" xmlns:p="http://schemas.openxmlformats.org/presentationml/2006/main">
  <p:tag name="GANTTCHART.SHAPE.NAME" val="TimeLabel_ID_1.3"/>
  <p:tag name="CHARTSHAPE.CHARTSHAPETYPE" val="TimeLabelSub"/>
  <p:tag name="GANTTCHARTGUID" val="24996d0e-5acf-4c06-a262-59f4c0f7e147"/>
</p:tagLst>
</file>

<file path=ppt/tags/tag61.xml><?xml version="1.0" encoding="utf-8"?>
<p:tagLst xmlns:a="http://schemas.openxmlformats.org/drawingml/2006/main" xmlns:r="http://schemas.openxmlformats.org/officeDocument/2006/relationships" xmlns:p="http://schemas.openxmlformats.org/presentationml/2006/main">
  <p:tag name="GANTTCHART.SHAPE.NAME" val="TimeBar_ID_1.4"/>
  <p:tag name="CHARTSHAPE.CHARTSHAPETYPE" val="TimeBar0"/>
  <p:tag name="GANTTCHARTGUID" val="24996d0e-5acf-4c06-a262-59f4c0f7e147"/>
</p:tagLst>
</file>

<file path=ppt/tags/tag62.xml><?xml version="1.0" encoding="utf-8"?>
<p:tagLst xmlns:a="http://schemas.openxmlformats.org/drawingml/2006/main" xmlns:r="http://schemas.openxmlformats.org/officeDocument/2006/relationships" xmlns:p="http://schemas.openxmlformats.org/presentationml/2006/main">
  <p:tag name="GANTTCHART.SHAPE.NAME" val="TimeLabel_ID_1.4"/>
  <p:tag name="CHARTSHAPE.CHARTSHAPETYPE" val="TimeLabelSub"/>
  <p:tag name="GANTTCHARTGUID" val="24996d0e-5acf-4c06-a262-59f4c0f7e147"/>
</p:tagLst>
</file>

<file path=ppt/tags/tag63.xml><?xml version="1.0" encoding="utf-8"?>
<p:tagLst xmlns:a="http://schemas.openxmlformats.org/drawingml/2006/main" xmlns:r="http://schemas.openxmlformats.org/officeDocument/2006/relationships" xmlns:p="http://schemas.openxmlformats.org/presentationml/2006/main">
  <p:tag name="GANTTCHART.SHAPE.NAME" val="TimeBar_ID_1.5"/>
  <p:tag name="CHARTSHAPE.CHARTSHAPETYPE" val="TimeBar1"/>
  <p:tag name="GANTTCHARTGUID" val="24996d0e-5acf-4c06-a262-59f4c0f7e147"/>
</p:tagLst>
</file>

<file path=ppt/tags/tag64.xml><?xml version="1.0" encoding="utf-8"?>
<p:tagLst xmlns:a="http://schemas.openxmlformats.org/drawingml/2006/main" xmlns:r="http://schemas.openxmlformats.org/officeDocument/2006/relationships" xmlns:p="http://schemas.openxmlformats.org/presentationml/2006/main">
  <p:tag name="GANTTCHART.SHAPE.NAME" val="TimeLabel_ID_1.5"/>
  <p:tag name="CHARTSHAPE.CHARTSHAPETYPE" val="TimeLabelSub"/>
  <p:tag name="GANTTCHARTGUID" val="24996d0e-5acf-4c06-a262-59f4c0f7e147"/>
</p:tagLst>
</file>

<file path=ppt/tags/tag65.xml><?xml version="1.0" encoding="utf-8"?>
<p:tagLst xmlns:a="http://schemas.openxmlformats.org/drawingml/2006/main" xmlns:r="http://schemas.openxmlformats.org/officeDocument/2006/relationships" xmlns:p="http://schemas.openxmlformats.org/presentationml/2006/main">
  <p:tag name="GANTTCHART.SHAPE.NAME" val="Milestone_ID_1"/>
  <p:tag name="CHARTSHAPE.CHARTSHAPETYPE" val="Milestone"/>
  <p:tag name="GANTTCHARTGUID" val="24996d0e-5acf-4c06-a262-59f4c0f7e147"/>
</p:tagLst>
</file>

<file path=ppt/tags/tag66.xml><?xml version="1.0" encoding="utf-8"?>
<p:tagLst xmlns:a="http://schemas.openxmlformats.org/drawingml/2006/main" xmlns:r="http://schemas.openxmlformats.org/officeDocument/2006/relationships" xmlns:p="http://schemas.openxmlformats.org/presentationml/2006/main">
  <p:tag name="GANTTCHART.SHAPE.NAME" val="MilestoneLabel_ID_1"/>
  <p:tag name="CHARTSHAPE.CHARTSHAPETYPE" val="MilestoneLabel"/>
  <p:tag name="GANTTCHARTGUID" val="24996d0e-5acf-4c06-a262-59f4c0f7e147"/>
</p:tagLst>
</file>

<file path=ppt/tags/tag67.xml><?xml version="1.0" encoding="utf-8"?>
<p:tagLst xmlns:a="http://schemas.openxmlformats.org/drawingml/2006/main" xmlns:r="http://schemas.openxmlformats.org/officeDocument/2006/relationships" xmlns:p="http://schemas.openxmlformats.org/presentationml/2006/main">
  <p:tag name="GANTTCHART.SHAPE.NAME" val="ResponsibleLabel_ID_1"/>
  <p:tag name="CHARTSHAPE.CHARTSHAPETYPE" val="ResponsibleLabel"/>
  <p:tag name="GANTTCHARTGUID" val="24996d0e-5acf-4c06-a262-59f4c0f7e147"/>
</p:tagLst>
</file>

<file path=ppt/tags/tag68.xml><?xml version="1.0" encoding="utf-8"?>
<p:tagLst xmlns:a="http://schemas.openxmlformats.org/drawingml/2006/main" xmlns:r="http://schemas.openxmlformats.org/officeDocument/2006/relationships" xmlns:p="http://schemas.openxmlformats.org/presentationml/2006/main">
  <p:tag name="GANTTCHART.SHAPE.NAME" val="TaskBar_ID_2"/>
  <p:tag name="CHARTSHAPE.CHARTSHAPETYPE" val="TaskBar"/>
  <p:tag name="GANTTCHARTGUID" val="24996d0e-5acf-4c06-a262-59f4c0f7e147"/>
</p:tagLst>
</file>

<file path=ppt/tags/tag69.xml><?xml version="1.0" encoding="utf-8"?>
<p:tagLst xmlns:a="http://schemas.openxmlformats.org/drawingml/2006/main" xmlns:r="http://schemas.openxmlformats.org/officeDocument/2006/relationships" xmlns:p="http://schemas.openxmlformats.org/presentationml/2006/main">
  <p:tag name="GANTTCHART.SHAPE.NAME" val="SummaryTaskLabel_ID_3"/>
  <p:tag name="CHARTSHAPE.CHARTSHAPETYPE" val="SummaryTaskLabel"/>
  <p:tag name="GANTTCHARTGUID" val="24996d0e-5acf-4c06-a262-59f4c0f7e147"/>
</p:tagLst>
</file>

<file path=ppt/tags/tag7.xml><?xml version="1.0" encoding="utf-8"?>
<p:tagLst xmlns:a="http://schemas.openxmlformats.org/drawingml/2006/main" xmlns:r="http://schemas.openxmlformats.org/officeDocument/2006/relationships" xmlns:p="http://schemas.openxmlformats.org/presentationml/2006/main">
  <p:tag name="STYLE" val="VCT_Marker"/>
  <p:tag name="DATE" val="12/27/2013 14:06:20"/>
  <p:tag name="COLORSCHEMENAME" val="Diebold1 Standard.xml"/>
  <p:tag name="VCT-TEMPLATE" val="Diebold 2.0 Template (recommended default 4~3).potx"/>
  <p:tag name="VCT-COCKPIT-PROP" val="&lt;Title Slide;$Title;Presenter;@Date;[Bottom gray:Bottom blue:Diebold Top]Style;&gt;;&lt;Document;$Filename;$Language;[Confidential:Strictly Confidential:Top Secret:Public]Confidentiality;$NumberOfFirstSlide;$ColorScheme;&gt;;&lt;Contact;Name;Email;Phone;&gt;"/>
  <p:tag name="VCT-COCKPIT-META" val="&lt;Properties;Author;Company;Creation date;Last author;&gt;"/>
  <p:tag name="VCT_TEMPL_ID" val="Diebold Template 4:3"/>
  <p:tag name="VCT_TEMPL_VERSION" val="2014-03-25"/>
  <p:tag name="VCTMASTER" val="Diebold Presentation Template 4:3_Feb 2014"/>
  <p:tag name="VCTORDER" val="1"/>
</p:tagLst>
</file>

<file path=ppt/tags/tag70.xml><?xml version="1.0" encoding="utf-8"?>
<p:tagLst xmlns:a="http://schemas.openxmlformats.org/drawingml/2006/main" xmlns:r="http://schemas.openxmlformats.org/officeDocument/2006/relationships" xmlns:p="http://schemas.openxmlformats.org/presentationml/2006/main">
  <p:tag name="GANTTCHART.SHAPE.NAME" val="ResponsibleLabel_ID_3"/>
  <p:tag name="CHARTSHAPE.CHARTSHAPETYPE" val="ResponsibleLabel"/>
  <p:tag name="GANTTCHARTGUID" val="24996d0e-5acf-4c06-a262-59f4c0f7e147"/>
</p:tagLst>
</file>

<file path=ppt/tags/tag71.xml><?xml version="1.0" encoding="utf-8"?>
<p:tagLst xmlns:a="http://schemas.openxmlformats.org/drawingml/2006/main" xmlns:r="http://schemas.openxmlformats.org/officeDocument/2006/relationships" xmlns:p="http://schemas.openxmlformats.org/presentationml/2006/main">
  <p:tag name="GANTTCHART.SHAPE.NAME" val="TaskBar_ID_4"/>
  <p:tag name="CHARTSHAPE.CHARTSHAPETYPE" val="TaskBar"/>
  <p:tag name="GANTTCHARTGUID" val="24996d0e-5acf-4c06-a262-59f4c0f7e147"/>
</p:tagLst>
</file>

<file path=ppt/tags/tag72.xml><?xml version="1.0" encoding="utf-8"?>
<p:tagLst xmlns:a="http://schemas.openxmlformats.org/drawingml/2006/main" xmlns:r="http://schemas.openxmlformats.org/officeDocument/2006/relationships" xmlns:p="http://schemas.openxmlformats.org/presentationml/2006/main">
  <p:tag name="GANTTCHART.SHAPE.NAME" val="TaskLabel_ID_4"/>
  <p:tag name="CHARTSHAPE.CHARTSHAPETYPE" val="TaskLabel"/>
  <p:tag name="GANTTCHARTGUID" val="24996d0e-5acf-4c06-a262-59f4c0f7e147"/>
</p:tagLst>
</file>

<file path=ppt/tags/tag73.xml><?xml version="1.0" encoding="utf-8"?>
<p:tagLst xmlns:a="http://schemas.openxmlformats.org/drawingml/2006/main" xmlns:r="http://schemas.openxmlformats.org/officeDocument/2006/relationships" xmlns:p="http://schemas.openxmlformats.org/presentationml/2006/main">
  <p:tag name="GANTTCHART.SHAPE.NAME" val="ResponsibleLabel_ID_4"/>
  <p:tag name="CHARTSHAPE.CHARTSHAPETYPE" val="ResponsibleLabel"/>
  <p:tag name="GANTTCHARTGUID" val="24996d0e-5acf-4c06-a262-59f4c0f7e147"/>
</p:tagLst>
</file>

<file path=ppt/tags/tag74.xml><?xml version="1.0" encoding="utf-8"?>
<p:tagLst xmlns:a="http://schemas.openxmlformats.org/drawingml/2006/main" xmlns:r="http://schemas.openxmlformats.org/officeDocument/2006/relationships" xmlns:p="http://schemas.openxmlformats.org/presentationml/2006/main">
  <p:tag name="GANTTCHART.SHAPE.NAME" val="Milestone_ID_5"/>
  <p:tag name="CHARTSHAPE.CHARTSHAPETYPE" val="Milestone"/>
  <p:tag name="GANTTCHARTGUID" val="24996d0e-5acf-4c06-a262-59f4c0f7e147"/>
</p:tagLst>
</file>

<file path=ppt/tags/tag75.xml><?xml version="1.0" encoding="utf-8"?>
<p:tagLst xmlns:a="http://schemas.openxmlformats.org/drawingml/2006/main" xmlns:r="http://schemas.openxmlformats.org/officeDocument/2006/relationships" xmlns:p="http://schemas.openxmlformats.org/presentationml/2006/main">
  <p:tag name="GANTTCHART.SHAPE.NAME" val="MilestoneLabel_ID_5"/>
  <p:tag name="CHARTSHAPE.CHARTSHAPETYPE" val="MilestoneLabel"/>
  <p:tag name="GANTTCHARTGUID" val="24996d0e-5acf-4c06-a262-59f4c0f7e147"/>
</p:tagLst>
</file>

<file path=ppt/tags/tag76.xml><?xml version="1.0" encoding="utf-8"?>
<p:tagLst xmlns:a="http://schemas.openxmlformats.org/drawingml/2006/main" xmlns:r="http://schemas.openxmlformats.org/officeDocument/2006/relationships" xmlns:p="http://schemas.openxmlformats.org/presentationml/2006/main">
  <p:tag name="GANTTCHART.SHAPE.NAME" val="ResponsibleLabel_ID_5"/>
  <p:tag name="CHARTSHAPE.CHARTSHAPETYPE" val="ResponsibleLabel"/>
  <p:tag name="GANTTCHARTGUID" val="24996d0e-5acf-4c06-a262-59f4c0f7e147"/>
</p:tagLst>
</file>

<file path=ppt/tags/tag77.xml><?xml version="1.0" encoding="utf-8"?>
<p:tagLst xmlns:a="http://schemas.openxmlformats.org/drawingml/2006/main" xmlns:r="http://schemas.openxmlformats.org/officeDocument/2006/relationships" xmlns:p="http://schemas.openxmlformats.org/presentationml/2006/main">
  <p:tag name="GANTTCHART.SHAPE.NAME" val="TaskBar_ID_6"/>
  <p:tag name="CHARTSHAPE.CHARTSHAPETYPE" val="TaskBar"/>
  <p:tag name="GANTTCHARTGUID" val="24996d0e-5acf-4c06-a262-59f4c0f7e147"/>
</p:tagLst>
</file>

<file path=ppt/tags/tag78.xml><?xml version="1.0" encoding="utf-8"?>
<p:tagLst xmlns:a="http://schemas.openxmlformats.org/drawingml/2006/main" xmlns:r="http://schemas.openxmlformats.org/officeDocument/2006/relationships" xmlns:p="http://schemas.openxmlformats.org/presentationml/2006/main">
  <p:tag name="GANTTCHART.SHAPE.NAME" val="TaskLabel_ID_6"/>
  <p:tag name="CHARTSHAPE.CHARTSHAPETYPE" val="TaskLabel"/>
  <p:tag name="GANTTCHARTGUID" val="24996d0e-5acf-4c06-a262-59f4c0f7e147"/>
</p:tagLst>
</file>

<file path=ppt/tags/tag79.xml><?xml version="1.0" encoding="utf-8"?>
<p:tagLst xmlns:a="http://schemas.openxmlformats.org/drawingml/2006/main" xmlns:r="http://schemas.openxmlformats.org/officeDocument/2006/relationships" xmlns:p="http://schemas.openxmlformats.org/presentationml/2006/main">
  <p:tag name="GANTTCHART.SHAPE.NAME" val="ResponsibleLabel_ID_6"/>
  <p:tag name="CHARTSHAPE.CHARTSHAPETYPE" val="ResponsibleLabel"/>
  <p:tag name="GANTTCHARTGUID" val="24996d0e-5acf-4c06-a262-59f4c0f7e147"/>
</p:tagLst>
</file>

<file path=ppt/tags/tag8.xml><?xml version="1.0" encoding="utf-8"?>
<p:tagLst xmlns:a="http://schemas.openxmlformats.org/drawingml/2006/main" xmlns:r="http://schemas.openxmlformats.org/officeDocument/2006/relationships" xmlns:p="http://schemas.openxmlformats.org/presentationml/2006/main">
  <p:tag name="STYLE" val="VctRoadmap"/>
  <p:tag name="DATE" val="01/13/2014 18:51:47"/>
</p:tagLst>
</file>

<file path=ppt/tags/tag80.xml><?xml version="1.0" encoding="utf-8"?>
<p:tagLst xmlns:a="http://schemas.openxmlformats.org/drawingml/2006/main" xmlns:r="http://schemas.openxmlformats.org/officeDocument/2006/relationships" xmlns:p="http://schemas.openxmlformats.org/presentationml/2006/main">
  <p:tag name="WIDTH" val="660.4"/>
  <p:tag name="HEIGHT" val="360.4"/>
  <p:tag name="GANTTCHART.SHAPE.NAME" val="Cover_ID_1"/>
  <p:tag name="CHARTSHAPE.CHARTSHAPETYPE" val="Cover"/>
  <p:tag name="GANTTCHARTGUID" val="24996d0e-5acf-4c06-a262-59f4c0f7e147"/>
</p:tagLst>
</file>

<file path=ppt/tags/tag81.xml><?xml version="1.0" encoding="utf-8"?>
<p:tagLst xmlns:a="http://schemas.openxmlformats.org/drawingml/2006/main" xmlns:r="http://schemas.openxmlformats.org/officeDocument/2006/relationships" xmlns:p="http://schemas.openxmlformats.org/presentationml/2006/main">
  <p:tag name="VCT-BODYINDENTATION" val="0;0;0;18;18;36;36;54;36;54;36;54;36;54;36;54;36;54;"/>
  <p:tag name="VCT-BULLETVISIBILITY" val="G ********"/>
</p:tagLst>
</file>

<file path=ppt/tags/tag82.xml><?xml version="1.0" encoding="utf-8"?>
<p:tagLst xmlns:a="http://schemas.openxmlformats.org/drawingml/2006/main" xmlns:r="http://schemas.openxmlformats.org/officeDocument/2006/relationships" xmlns:p="http://schemas.openxmlformats.org/presentationml/2006/main">
  <p:tag name="STYLE" val="VCT_Marker"/>
  <p:tag name="DATE" val="12/27/2013 14:06:20"/>
  <p:tag name="VCT_TEMPL_ID" val="Diebold Template 4:3"/>
  <p:tag name="VCT_TEMPL_VERSION" val="2014-01-31"/>
  <p:tag name="VCT-TEMPLATE" val="Diebold Template 4_3_VCT.potx"/>
  <p:tag name="VCTMASTER" val="VCT-Table-Master"/>
  <p:tag name="VCTROLE" val="VCT-Table-Master"/>
  <p:tag name="VCTORDER" val="3"/>
</p:tagLst>
</file>

<file path=ppt/tags/tag8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4.xml><?xml version="1.0" encoding="utf-8"?>
<p:tagLst xmlns:a="http://schemas.openxmlformats.org/drawingml/2006/main" xmlns:r="http://schemas.openxmlformats.org/officeDocument/2006/relationships" xmlns:p="http://schemas.openxmlformats.org/presentationml/2006/main">
  <p:tag name="STEXT" val="Diebold, Inc. – {Confidentiality}"/>
  <p:tag name="VCTXCONFIDENTIALITY" val="Public"/>
</p:tagLst>
</file>

<file path=ppt/tags/tag85.xml><?xml version="1.0" encoding="utf-8"?>
<p:tagLst xmlns:a="http://schemas.openxmlformats.org/drawingml/2006/main" xmlns:r="http://schemas.openxmlformats.org/officeDocument/2006/relationships" xmlns:p="http://schemas.openxmlformats.org/presentationml/2006/main">
  <p:tag name="VCTAGENDAOSTARTTYPE" val="2"/>
  <p:tag name="VCTAGENDAOSHOWLEVELS" val="5"/>
  <p:tag name="VCTAGENDAOSHOWBELOWCURRENT" val="True"/>
  <p:tag name="VCTAGENDAOGENERATELEVELS" val="5"/>
  <p:tag name="VCTAGENDAOWANTROADMAPS" val="False"/>
  <p:tag name="VCTAGENDAOEXTRASPACING" val="0"/>
  <p:tag name="VCT-BODYINDENTATION" val="0;0;0;22.5;0;22.5;0;22.5;0;22.5;"/>
  <p:tag name="VCT-BULLETVISIBILITY" val="G ****"/>
</p:tagLst>
</file>

<file path=ppt/tags/tag86.xml><?xml version="1.0" encoding="utf-8"?>
<p:tagLst xmlns:a="http://schemas.openxmlformats.org/drawingml/2006/main" xmlns:r="http://schemas.openxmlformats.org/officeDocument/2006/relationships" xmlns:p="http://schemas.openxmlformats.org/presentationml/2006/main">
  <p:tag name="STYLE" val="VctSubjectTitle"/>
  <p:tag name="DATE" val="12/27/2013 13:46:33"/>
</p:tagLst>
</file>

<file path=ppt/tags/tag87.xml><?xml version="1.0" encoding="utf-8"?>
<p:tagLst xmlns:a="http://schemas.openxmlformats.org/drawingml/2006/main" xmlns:r="http://schemas.openxmlformats.org/officeDocument/2006/relationships" xmlns:p="http://schemas.openxmlformats.org/presentationml/2006/main">
  <p:tag name="STYLE" val="VctStamp"/>
  <p:tag name="DATE" val="12/27/2013 14:02:56"/>
</p:tagLst>
</file>

<file path=ppt/tags/tag88.xml><?xml version="1.0" encoding="utf-8"?>
<p:tagLst xmlns:a="http://schemas.openxmlformats.org/drawingml/2006/main" xmlns:r="http://schemas.openxmlformats.org/officeDocument/2006/relationships" xmlns:p="http://schemas.openxmlformats.org/presentationml/2006/main">
  <p:tag name="STYLE" val="VctTopStpCtr"/>
  <p:tag name="DATE" val="12/27/2013 14:02:56"/>
  <p:tag name="VCT_BEGINID" val="17"/>
  <p:tag name="VCT_ENDID" val="17"/>
</p:tagLst>
</file>

<file path=ppt/tags/tag89.xml><?xml version="1.0" encoding="utf-8"?>
<p:tagLst xmlns:a="http://schemas.openxmlformats.org/drawingml/2006/main" xmlns:r="http://schemas.openxmlformats.org/officeDocument/2006/relationships" xmlns:p="http://schemas.openxmlformats.org/presentationml/2006/main">
  <p:tag name="STYLE" val="VctBtmStpCtr"/>
  <p:tag name="DATE" val="12/27/2013 14:02:56"/>
  <p:tag name="VCT_BEGINID" val="17"/>
  <p:tag name="VCT_ENDID" val="17"/>
</p:tagLst>
</file>

<file path=ppt/tags/tag9.xml><?xml version="1.0" encoding="utf-8"?>
<p:tagLst xmlns:a="http://schemas.openxmlformats.org/drawingml/2006/main" xmlns:r="http://schemas.openxmlformats.org/officeDocument/2006/relationships" xmlns:p="http://schemas.openxmlformats.org/presentationml/2006/main">
  <p:tag name="STYLE" val="VctContentArea"/>
  <p:tag name="DATE" val="02/13/2014 16:22:52"/>
</p:tagLst>
</file>

<file path=ppt/tags/tag90.xml><?xml version="1.0" encoding="utf-8"?>
<p:tagLst xmlns:a="http://schemas.openxmlformats.org/drawingml/2006/main" xmlns:r="http://schemas.openxmlformats.org/officeDocument/2006/relationships" xmlns:p="http://schemas.openxmlformats.org/presentationml/2006/main">
  <p:tag name="STYLE" val="VCT_Marker"/>
  <p:tag name="DATE" val="12/27/2013 14:06:20"/>
  <p:tag name="VCT-TEMPLATE" val="Diebold Template 4_3.potx"/>
  <p:tag name="VCTMASTER" val="VCT-Agenda-Master"/>
  <p:tag name="VCTROLE" val="VCT-Agenda-Master"/>
  <p:tag name="VCTORDER" val="4"/>
</p:tagLst>
</file>

<file path=ppt/tags/tag91.xml><?xml version="1.0" encoding="utf-8"?>
<p:tagLst xmlns:a="http://schemas.openxmlformats.org/drawingml/2006/main" xmlns:r="http://schemas.openxmlformats.org/officeDocument/2006/relationships" xmlns:p="http://schemas.openxmlformats.org/presentationml/2006/main">
  <p:tag name="STYLE" val="VctFootnote"/>
  <p:tag name="DATE" val="01/07/2014 12:10:07"/>
</p:tagLst>
</file>

<file path=ppt/tags/tag92.xml><?xml version="1.0" encoding="utf-8"?>
<p:tagLst xmlns:a="http://schemas.openxmlformats.org/drawingml/2006/main" xmlns:r="http://schemas.openxmlformats.org/officeDocument/2006/relationships" xmlns:p="http://schemas.openxmlformats.org/presentationml/2006/main">
  <p:tag name="STYLE" val="VctAgendaItem"/>
  <p:tag name="DATE" val="01/13/2014 15:21:33"/>
</p:tagLst>
</file>

<file path=ppt/tags/tag93.xml><?xml version="1.0" encoding="utf-8"?>
<p:tagLst xmlns:a="http://schemas.openxmlformats.org/drawingml/2006/main" xmlns:r="http://schemas.openxmlformats.org/officeDocument/2006/relationships" xmlns:p="http://schemas.openxmlformats.org/presentationml/2006/main">
  <p:tag name="DATE" val="01/13/2014 15:21:33"/>
  <p:tag name="STYLE" val="VctAgendaItemLbl"/>
  <p:tag name="VCTAGENDAAPPLYCOLOR" val="F"/>
</p:tagLst>
</file>

<file path=ppt/tags/tag94.xml><?xml version="1.0" encoding="utf-8"?>
<p:tagLst xmlns:a="http://schemas.openxmlformats.org/drawingml/2006/main" xmlns:r="http://schemas.openxmlformats.org/officeDocument/2006/relationships" xmlns:p="http://schemas.openxmlformats.org/presentationml/2006/main">
  <p:tag name="STYLE" val="VctAgendaItemDone"/>
  <p:tag name="DATE" val="01/13/2014 15:21:33"/>
</p:tagLst>
</file>

<file path=ppt/tags/tag95.xml><?xml version="1.0" encoding="utf-8"?>
<p:tagLst xmlns:a="http://schemas.openxmlformats.org/drawingml/2006/main" xmlns:r="http://schemas.openxmlformats.org/officeDocument/2006/relationships" xmlns:p="http://schemas.openxmlformats.org/presentationml/2006/main">
  <p:tag name="STYLE" val="VctAgendaItemDoneLbl"/>
  <p:tag name="DATE" val="01/13/2014 15:21:33"/>
</p:tagLst>
</file>

<file path=ppt/tags/tag96.xml><?xml version="1.0" encoding="utf-8"?>
<p:tagLst xmlns:a="http://schemas.openxmlformats.org/drawingml/2006/main" xmlns:r="http://schemas.openxmlformats.org/officeDocument/2006/relationships" xmlns:p="http://schemas.openxmlformats.org/presentationml/2006/main">
  <p:tag name="STYLE" val="VctAgendaItemActive"/>
  <p:tag name="DATE" val="01/13/2014 15:21:33"/>
</p:tagLst>
</file>

<file path=ppt/tags/tag97.xml><?xml version="1.0" encoding="utf-8"?>
<p:tagLst xmlns:a="http://schemas.openxmlformats.org/drawingml/2006/main" xmlns:r="http://schemas.openxmlformats.org/officeDocument/2006/relationships" xmlns:p="http://schemas.openxmlformats.org/presentationml/2006/main">
  <p:tag name="DATE" val="01/13/2014 15:21:33"/>
  <p:tag name="STYLE" val="VctAgItActLb"/>
  <p:tag name="VCTAGENDAAPPLYCOLOR" val="F"/>
</p:tagLst>
</file>

<file path=ppt/tags/tag98.xml><?xml version="1.0" encoding="utf-8"?>
<p:tagLst xmlns:a="http://schemas.openxmlformats.org/drawingml/2006/main" xmlns:r="http://schemas.openxmlformats.org/officeDocument/2006/relationships" xmlns:p="http://schemas.openxmlformats.org/presentationml/2006/main">
  <p:tag name="STYLE" val="VctAgendaItemCurrent"/>
  <p:tag name="DATE" val="01/13/2014 15:21:33"/>
</p:tagLst>
</file>

<file path=ppt/tags/tag99.xml><?xml version="1.0" encoding="utf-8"?>
<p:tagLst xmlns:a="http://schemas.openxmlformats.org/drawingml/2006/main" xmlns:r="http://schemas.openxmlformats.org/officeDocument/2006/relationships" xmlns:p="http://schemas.openxmlformats.org/presentationml/2006/main">
  <p:tag name="DATE" val="01/13/2014 15:21:33"/>
  <p:tag name="STYLE" val="VctAgendaItemCurrLbl"/>
  <p:tag name="VCTAGENDAAPPLYCOLOR" val="F"/>
</p:tagLst>
</file>

<file path=ppt/theme/theme1.xml><?xml version="1.0" encoding="utf-8"?>
<a:theme xmlns:a="http://schemas.openxmlformats.org/drawingml/2006/main" name="Diebold Presentation Template 4:3_Feb 2014">
  <a:themeElements>
    <a:clrScheme name="Custom 14">
      <a:dk1>
        <a:srgbClr val="000000"/>
      </a:dk1>
      <a:lt1>
        <a:srgbClr val="FFFFFF"/>
      </a:lt1>
      <a:dk2>
        <a:srgbClr val="4E0F8C"/>
      </a:dk2>
      <a:lt2>
        <a:srgbClr val="2D6FAD"/>
      </a:lt2>
      <a:accent1>
        <a:srgbClr val="FF610A"/>
      </a:accent1>
      <a:accent2>
        <a:srgbClr val="930854"/>
      </a:accent2>
      <a:accent3>
        <a:srgbClr val="6AB2E2"/>
      </a:accent3>
      <a:accent4>
        <a:srgbClr val="B3AF11"/>
      </a:accent4>
      <a:accent5>
        <a:srgbClr val="AFADAD"/>
      </a:accent5>
      <a:accent6>
        <a:srgbClr val="EFAA2C"/>
      </a:accent6>
      <a:hlink>
        <a:srgbClr val="EFAA2C"/>
      </a:hlink>
      <a:folHlink>
        <a:srgbClr val="007D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2">
              <a:lumMod val="75000"/>
            </a:schemeClr>
          </a:solidFill>
        </a:ln>
      </a:spPr>
      <a:bodyPr lIns="91440" tIns="45720" rIns="91440" bIns="45720"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a:solidFill>
            <a:schemeClr val="tx2">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nchor="t" anchorCtr="0">
        <a:spAutoFit/>
      </a:bodyPr>
      <a:lstStyle>
        <a:defPPr>
          <a:spcBef>
            <a:spcPts val="200"/>
          </a:spcBef>
          <a:spcAft>
            <a:spcPts val="200"/>
          </a:spcAft>
          <a:defRPr sz="2000" dirty="0" smtClean="0">
            <a:solidFill>
              <a:schemeClr val="bg2"/>
            </a:solidFill>
            <a:latin typeface="Avenir LT Std 55 Roman"/>
          </a:defRPr>
        </a:defPPr>
      </a:lstStyle>
    </a:txDef>
  </a:objectDefaults>
  <a:extraClrSchemeLst/>
</a:theme>
</file>

<file path=ppt/theme/theme2.xml><?xml version="1.0" encoding="utf-8"?>
<a:theme xmlns:a="http://schemas.openxmlformats.org/drawingml/2006/main" name="VCT-Gantt-Master">
  <a:themeElements>
    <a:clrScheme name="Diebold">
      <a:dk1>
        <a:srgbClr val="000000"/>
      </a:dk1>
      <a:lt1>
        <a:srgbClr val="FFFFFF"/>
      </a:lt1>
      <a:dk2>
        <a:srgbClr val="B9B9B9"/>
      </a:dk2>
      <a:lt2>
        <a:srgbClr val="007DC3"/>
      </a:lt2>
      <a:accent1>
        <a:srgbClr val="007DC3"/>
      </a:accent1>
      <a:accent2>
        <a:srgbClr val="E9625C"/>
      </a:accent2>
      <a:accent3>
        <a:srgbClr val="81BE61"/>
      </a:accent3>
      <a:accent4>
        <a:srgbClr val="6E5398"/>
      </a:accent4>
      <a:accent5>
        <a:srgbClr val="30B6BA"/>
      </a:accent5>
      <a:accent6>
        <a:srgbClr val="EFAA2C"/>
      </a:accent6>
      <a:hlink>
        <a:srgbClr val="007DC3"/>
      </a:hlink>
      <a:folHlink>
        <a:srgbClr val="000000"/>
      </a:folHlink>
    </a:clrScheme>
    <a:fontScheme name="Diebold">
      <a:majorFont>
        <a:latin typeface="Segoe UI Semibold"/>
        <a:ea typeface=""/>
        <a:cs typeface=""/>
      </a:majorFont>
      <a:minorFont>
        <a:latin typeface="Segoe U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2">
              <a:lumMod val="75000"/>
            </a:schemeClr>
          </a:solidFill>
        </a:ln>
      </a:spPr>
      <a:bodyPr lIns="91440" tIns="45720" rIns="91440" bIns="45720"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a:solidFill>
            <a:schemeClr val="tx2">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nchor="t" anchorCtr="0">
        <a:spAutoFit/>
      </a:bodyPr>
      <a:lstStyle>
        <a:defPPr>
          <a:spcBef>
            <a:spcPts val="200"/>
          </a:spcBef>
          <a:spcAft>
            <a:spcPts val="200"/>
          </a:spcAft>
          <a:defRPr sz="2000" dirty="0" smtClean="0">
            <a:solidFill>
              <a:schemeClr val="bg2"/>
            </a:solidFill>
            <a:latin typeface="Avenir LT Std 55 Roman"/>
          </a:defRPr>
        </a:defPPr>
      </a:lstStyle>
    </a:txDef>
  </a:objectDefaults>
  <a:extraClrSchemeLst/>
</a:theme>
</file>

<file path=ppt/theme/theme3.xml><?xml version="1.0" encoding="utf-8"?>
<a:theme xmlns:a="http://schemas.openxmlformats.org/drawingml/2006/main" name="VCT-Table-Master">
  <a:themeElements>
    <a:clrScheme name="Diebold">
      <a:dk1>
        <a:srgbClr val="000000"/>
      </a:dk1>
      <a:lt1>
        <a:srgbClr val="FFFFFF"/>
      </a:lt1>
      <a:dk2>
        <a:srgbClr val="B9B9B9"/>
      </a:dk2>
      <a:lt2>
        <a:srgbClr val="007DC3"/>
      </a:lt2>
      <a:accent1>
        <a:srgbClr val="007DC3"/>
      </a:accent1>
      <a:accent2>
        <a:srgbClr val="E9625C"/>
      </a:accent2>
      <a:accent3>
        <a:srgbClr val="81BE61"/>
      </a:accent3>
      <a:accent4>
        <a:srgbClr val="6E5398"/>
      </a:accent4>
      <a:accent5>
        <a:srgbClr val="30B6BA"/>
      </a:accent5>
      <a:accent6>
        <a:srgbClr val="EFAA2C"/>
      </a:accent6>
      <a:hlink>
        <a:srgbClr val="007DC3"/>
      </a:hlink>
      <a:folHlink>
        <a:srgbClr val="000000"/>
      </a:folHlink>
    </a:clrScheme>
    <a:fontScheme name="Diebold">
      <a:majorFont>
        <a:latin typeface="Segoe UI Semibold"/>
        <a:ea typeface=""/>
        <a:cs typeface=""/>
      </a:majorFont>
      <a:minorFont>
        <a:latin typeface="Segoe U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2">
              <a:lumMod val="75000"/>
            </a:schemeClr>
          </a:solidFill>
        </a:ln>
      </a:spPr>
      <a:bodyPr lIns="91440" tIns="45720" rIns="91440" bIns="45720"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a:solidFill>
            <a:schemeClr val="tx2">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nchor="t" anchorCtr="0">
        <a:spAutoFit/>
      </a:bodyPr>
      <a:lstStyle>
        <a:defPPr>
          <a:spcBef>
            <a:spcPts val="200"/>
          </a:spcBef>
          <a:spcAft>
            <a:spcPts val="200"/>
          </a:spcAft>
          <a:defRPr sz="2000" dirty="0" smtClean="0">
            <a:solidFill>
              <a:schemeClr val="bg2"/>
            </a:solidFill>
            <a:latin typeface="Avenir LT Std 55 Roman"/>
          </a:defRPr>
        </a:defPPr>
      </a:lstStyle>
    </a:txDef>
  </a:objectDefaults>
  <a:extraClrSchemeLst/>
</a:theme>
</file>

<file path=ppt/theme/theme4.xml><?xml version="1.0" encoding="utf-8"?>
<a:theme xmlns:a="http://schemas.openxmlformats.org/drawingml/2006/main" name="VCT-Agenda-Master">
  <a:themeElements>
    <a:clrScheme name="Diebold">
      <a:dk1>
        <a:srgbClr val="000000"/>
      </a:dk1>
      <a:lt1>
        <a:srgbClr val="FFFFFF"/>
      </a:lt1>
      <a:dk2>
        <a:srgbClr val="B9B9B9"/>
      </a:dk2>
      <a:lt2>
        <a:srgbClr val="007DC3"/>
      </a:lt2>
      <a:accent1>
        <a:srgbClr val="007DC3"/>
      </a:accent1>
      <a:accent2>
        <a:srgbClr val="E9625C"/>
      </a:accent2>
      <a:accent3>
        <a:srgbClr val="81BE61"/>
      </a:accent3>
      <a:accent4>
        <a:srgbClr val="6E5398"/>
      </a:accent4>
      <a:accent5>
        <a:srgbClr val="30B6BA"/>
      </a:accent5>
      <a:accent6>
        <a:srgbClr val="EFAA2C"/>
      </a:accent6>
      <a:hlink>
        <a:srgbClr val="007DC3"/>
      </a:hlink>
      <a:folHlink>
        <a:srgbClr val="000000"/>
      </a:folHlink>
    </a:clrScheme>
    <a:fontScheme name="Diebold">
      <a:majorFont>
        <a:latin typeface="Segoe UI Semibold"/>
        <a:ea typeface=""/>
        <a:cs typeface=""/>
      </a:majorFont>
      <a:minorFont>
        <a:latin typeface="Segoe U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2">
              <a:lumMod val="75000"/>
            </a:schemeClr>
          </a:solidFill>
        </a:ln>
      </a:spPr>
      <a:bodyPr lIns="91440" tIns="45720" rIns="91440" bIns="45720"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a:solidFill>
            <a:schemeClr val="tx2">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nchor="t" anchorCtr="0">
        <a:spAutoFit/>
      </a:bodyPr>
      <a:lstStyle>
        <a:defPPr>
          <a:spcBef>
            <a:spcPts val="200"/>
          </a:spcBef>
          <a:spcAft>
            <a:spcPts val="200"/>
          </a:spcAft>
          <a:defRPr sz="2000" dirty="0" smtClean="0">
            <a:solidFill>
              <a:schemeClr val="bg2"/>
            </a:solidFill>
            <a:latin typeface="Avenir LT Std 55 Roman"/>
          </a:defRPr>
        </a:defPPr>
      </a:lstStyle>
    </a:txDef>
  </a:objectDefaults>
  <a:extraClrSchemeLst/>
</a:theme>
</file>

<file path=ppt/theme/theme5.xml><?xml version="1.0" encoding="utf-8"?>
<a:theme xmlns:a="http://schemas.openxmlformats.org/drawingml/2006/main" name="Office Theme">
  <a:themeElements>
    <a:clrScheme name="Diebold">
      <a:dk1>
        <a:sysClr val="windowText" lastClr="000000"/>
      </a:dk1>
      <a:lt1>
        <a:srgbClr val="FFFFFF"/>
      </a:lt1>
      <a:dk2>
        <a:srgbClr val="B9B9B9"/>
      </a:dk2>
      <a:lt2>
        <a:srgbClr val="007DC3"/>
      </a:lt2>
      <a:accent1>
        <a:srgbClr val="007DC3"/>
      </a:accent1>
      <a:accent2>
        <a:srgbClr val="E9625C"/>
      </a:accent2>
      <a:accent3>
        <a:srgbClr val="81BE61"/>
      </a:accent3>
      <a:accent4>
        <a:srgbClr val="6E5398"/>
      </a:accent4>
      <a:accent5>
        <a:srgbClr val="30B6BA"/>
      </a:accent5>
      <a:accent6>
        <a:srgbClr val="EFAA2C"/>
      </a:accent6>
      <a:hlink>
        <a:srgbClr val="007DC3"/>
      </a:hlink>
      <a:folHlink>
        <a:srgbClr val="000000"/>
      </a:folHlink>
    </a:clrScheme>
    <a:fontScheme name="Diebold Segoe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Custom 1">
      <a:dk1>
        <a:sysClr val="windowText" lastClr="000000"/>
      </a:dk1>
      <a:lt1>
        <a:srgbClr val="FFFFFF"/>
      </a:lt1>
      <a:dk2>
        <a:srgbClr val="B9B9B9"/>
      </a:dk2>
      <a:lt2>
        <a:srgbClr val="007DC3"/>
      </a:lt2>
      <a:accent1>
        <a:srgbClr val="007DC3"/>
      </a:accent1>
      <a:accent2>
        <a:srgbClr val="E9625C"/>
      </a:accent2>
      <a:accent3>
        <a:srgbClr val="81BE61"/>
      </a:accent3>
      <a:accent4>
        <a:srgbClr val="6E5398"/>
      </a:accent4>
      <a:accent5>
        <a:srgbClr val="30B6BA"/>
      </a:accent5>
      <a:accent6>
        <a:srgbClr val="EFAA2C"/>
      </a:accent6>
      <a:hlink>
        <a:srgbClr val="007DC3"/>
      </a:hlink>
      <a:folHlink>
        <a:srgbClr val="000000"/>
      </a:folHlink>
    </a:clrScheme>
    <a:fontScheme name="Diebold Segoe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11204</TotalTime>
  <Words>1802</Words>
  <Application>Microsoft Office PowerPoint</Application>
  <PresentationFormat>On-screen Show (4:3)</PresentationFormat>
  <Paragraphs>166</Paragraphs>
  <Slides>12</Slides>
  <Notes>11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12</vt:i4>
      </vt:variant>
    </vt:vector>
  </HeadingPairs>
  <TitlesOfParts>
    <vt:vector size="24" baseType="lpstr">
      <vt:lpstr>Arial</vt:lpstr>
      <vt:lpstr>Avenir 35 Light</vt:lpstr>
      <vt:lpstr>Mangal</vt:lpstr>
      <vt:lpstr>Segoe UI</vt:lpstr>
      <vt:lpstr>Segoe UI Light</vt:lpstr>
      <vt:lpstr>Segoe UI Semibold</vt:lpstr>
      <vt:lpstr>Symbol</vt:lpstr>
      <vt:lpstr>Wingdings</vt:lpstr>
      <vt:lpstr>Diebold Presentation Template 4:3_Feb 2014</vt:lpstr>
      <vt:lpstr>VCT-Gantt-Master</vt:lpstr>
      <vt:lpstr>VCT-Table-Master</vt:lpstr>
      <vt:lpstr>VCT-Agenda-Master</vt:lpstr>
      <vt:lpstr>Global Advisory Services</vt:lpstr>
      <vt:lpstr>The Best Strategy Is Meaningless Without An Execution Plan</vt:lpstr>
      <vt:lpstr>Global Advisory Services </vt:lpstr>
      <vt:lpstr>PowerPoint Presentation</vt:lpstr>
      <vt:lpstr>PowerPoint Presentation</vt:lpstr>
      <vt:lpstr>PowerPoint Presentation</vt:lpstr>
      <vt:lpstr>PowerPoint Presentation</vt:lpstr>
      <vt:lpstr>PowerPoint Presentation</vt:lpstr>
      <vt:lpstr>PowerPoint Presentation</vt:lpstr>
      <vt:lpstr>Diebold Advisory Services</vt:lpstr>
      <vt:lpstr>PowerPoint Presentation</vt:lpstr>
      <vt:lpstr>A Partner for Tomorrow</vt:lpstr>
    </vt:vector>
  </TitlesOfParts>
  <Company>Diebold, Incorporated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Fox, Jennifer A./Gregg Gantwarg</dc:creator>
  <dc:description>Optimized for PowerPoint 2010</dc:description>
  <cp:lastModifiedBy>Gantwarg, Gregg</cp:lastModifiedBy>
  <cp:revision>472</cp:revision>
  <dcterms:created xsi:type="dcterms:W3CDTF">2015-02-12T16:37:29Z</dcterms:created>
  <dcterms:modified xsi:type="dcterms:W3CDTF">2015-09-24T19:34:40Z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eaker/Audience">
    <vt:lpwstr/>
  </property>
  <property fmtid="{D5CDD505-2E9C-101B-9397-08002B2CF9AE}" pid="3" name="Location">
    <vt:lpwstr/>
  </property>
  <property fmtid="{D5CDD505-2E9C-101B-9397-08002B2CF9AE}" pid="4" name="Version">
    <vt:lpwstr/>
  </property>
  <property fmtid="{D5CDD505-2E9C-101B-9397-08002B2CF9AE}" pid="5" name="Presenter">
    <vt:lpwstr>Presenter’s Name</vt:lpwstr>
  </property>
  <property fmtid="{D5CDD505-2E9C-101B-9397-08002B2CF9AE}" pid="6" name="Date">
    <vt:filetime>2014-12-30T22:59:59Z</vt:filetime>
  </property>
  <property fmtid="{D5CDD505-2E9C-101B-9397-08002B2CF9AE}" pid="7" name="Style">
    <vt:lpwstr>Bottom gray</vt:lpwstr>
  </property>
  <property fmtid="{D5CDD505-2E9C-101B-9397-08002B2CF9AE}" pid="8" name="Confidentiality">
    <vt:lpwstr>Public</vt:lpwstr>
  </property>
  <property fmtid="{D5CDD505-2E9C-101B-9397-08002B2CF9AE}" pid="9" name="Name">
    <vt:lpwstr>Contact</vt:lpwstr>
  </property>
  <property fmtid="{D5CDD505-2E9C-101B-9397-08002B2CF9AE}" pid="10" name="Email">
    <vt:lpwstr>Email</vt:lpwstr>
  </property>
  <property fmtid="{D5CDD505-2E9C-101B-9397-08002B2CF9AE}" pid="11" name="Phone">
    <vt:lpwstr>Phone #</vt:lpwstr>
  </property>
</Properties>
</file>